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 b="def" i="def"/>
      <a:tcStyle>
        <a:tcBdr/>
        <a:fill>
          <a:solidFill>
            <a:srgbClr val="E6F6EF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CCCE6"/>
          </a:solidFill>
        </a:fill>
      </a:tcStyle>
    </a:wholeTbl>
    <a:band2H>
      <a:tcTxStyle b="def" i="def"/>
      <a:tcStyle>
        <a:tcBdr/>
        <a:fill>
          <a:solidFill>
            <a:srgbClr val="E7E7F3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0" name="Shape 80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8" name="Title Text"/>
          <p:cNvSpPr txBox="1"/>
          <p:nvPr>
            <p:ph type="title"/>
          </p:nvPr>
        </p:nvSpPr>
        <p:spPr>
          <a:xfrm>
            <a:off x="1143000" y="2286000"/>
            <a:ext cx="7761289" cy="11318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29" name="Body Level One…"/>
          <p:cNvSpPr txBox="1"/>
          <p:nvPr>
            <p:ph type="body" idx="1"/>
          </p:nvPr>
        </p:nvSpPr>
        <p:spPr>
          <a:xfrm rot="5400000">
            <a:off x="1971675" y="606425"/>
            <a:ext cx="5197476" cy="77978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42900"/>
            <a:lvl2pPr indent="-342900"/>
            <a:lvl3pPr indent="-342900"/>
            <a:lvl4pPr indent="-342900"/>
            <a:lvl5pPr indent="-34290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7" name="Title Text"/>
          <p:cNvSpPr txBox="1"/>
          <p:nvPr>
            <p:ph type="title"/>
          </p:nvPr>
        </p:nvSpPr>
        <p:spPr>
          <a:xfrm rot="5400000">
            <a:off x="5276851" y="3476625"/>
            <a:ext cx="5197476" cy="20574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8" name="Body Level One…"/>
          <p:cNvSpPr txBox="1"/>
          <p:nvPr>
            <p:ph type="body" idx="1"/>
          </p:nvPr>
        </p:nvSpPr>
        <p:spPr>
          <a:xfrm rot="5400000">
            <a:off x="1084262" y="1493837"/>
            <a:ext cx="5197476" cy="602297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42900"/>
            <a:lvl2pPr indent="-342900"/>
            <a:lvl3pPr indent="-342900"/>
            <a:lvl4pPr indent="-342900"/>
            <a:lvl5pPr indent="-34290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85;p13"/>
          <p:cNvGrpSpPr/>
          <p:nvPr/>
        </p:nvGrpSpPr>
        <p:grpSpPr>
          <a:xfrm>
            <a:off x="0" y="0"/>
            <a:ext cx="1074738" cy="6843714"/>
            <a:chOff x="0" y="0"/>
            <a:chExt cx="1074737" cy="6843713"/>
          </a:xfrm>
        </p:grpSpPr>
        <p:sp>
          <p:nvSpPr>
            <p:cNvPr id="145" name="Google Shape;86;p13"/>
            <p:cNvSpPr/>
            <p:nvPr/>
          </p:nvSpPr>
          <p:spPr>
            <a:xfrm>
              <a:off x="0" y="0"/>
              <a:ext cx="1074738" cy="6843714"/>
            </a:xfrm>
            <a:prstGeom prst="roundRect">
              <a:avLst>
                <a:gd name="adj" fmla="val 144"/>
              </a:avLst>
            </a:prstGeom>
            <a:gradFill flip="none" rotWithShape="1">
              <a:gsLst>
                <a:gs pos="0">
                  <a:srgbClr val="3333FF"/>
                </a:gs>
                <a:gs pos="50000">
                  <a:srgbClr val="000000"/>
                </a:gs>
                <a:gs pos="100000">
                  <a:srgbClr val="3333F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chemeClr val="accent3">
                      <a:lumOff val="44000"/>
                    </a:schemeClr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grpSp>
          <p:nvGrpSpPr>
            <p:cNvPr id="175" name="Google Shape;87;p13"/>
            <p:cNvGrpSpPr/>
            <p:nvPr/>
          </p:nvGrpSpPr>
          <p:grpSpPr>
            <a:xfrm>
              <a:off x="76200" y="161925"/>
              <a:ext cx="141288" cy="6532564"/>
              <a:chOff x="0" y="0"/>
              <a:chExt cx="141287" cy="6532563"/>
            </a:xfrm>
          </p:grpSpPr>
          <p:sp>
            <p:nvSpPr>
              <p:cNvPr id="146" name="Google Shape;88;p13"/>
              <p:cNvSpPr/>
              <p:nvPr/>
            </p:nvSpPr>
            <p:spPr>
              <a:xfrm>
                <a:off x="0" y="1590675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47" name="Google Shape;89;p13"/>
              <p:cNvSpPr/>
              <p:nvPr/>
            </p:nvSpPr>
            <p:spPr>
              <a:xfrm>
                <a:off x="0" y="1820862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48" name="Google Shape;90;p13"/>
              <p:cNvSpPr/>
              <p:nvPr/>
            </p:nvSpPr>
            <p:spPr>
              <a:xfrm>
                <a:off x="0" y="20431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49" name="Google Shape;91;p13"/>
              <p:cNvSpPr/>
              <p:nvPr/>
            </p:nvSpPr>
            <p:spPr>
              <a:xfrm>
                <a:off x="0" y="2274887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50" name="Google Shape;92;p13"/>
              <p:cNvSpPr/>
              <p:nvPr/>
            </p:nvSpPr>
            <p:spPr>
              <a:xfrm>
                <a:off x="0" y="25019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51" name="Google Shape;93;p13"/>
              <p:cNvSpPr/>
              <p:nvPr/>
            </p:nvSpPr>
            <p:spPr>
              <a:xfrm>
                <a:off x="0" y="27289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52" name="Google Shape;94;p13"/>
              <p:cNvSpPr/>
              <p:nvPr/>
            </p:nvSpPr>
            <p:spPr>
              <a:xfrm>
                <a:off x="0" y="29591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53" name="Google Shape;95;p13"/>
              <p:cNvSpPr/>
              <p:nvPr/>
            </p:nvSpPr>
            <p:spPr>
              <a:xfrm>
                <a:off x="0" y="31877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54" name="Google Shape;96;p13"/>
              <p:cNvSpPr/>
              <p:nvPr/>
            </p:nvSpPr>
            <p:spPr>
              <a:xfrm>
                <a:off x="0" y="3414712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55" name="Google Shape;97;p13"/>
              <p:cNvSpPr/>
              <p:nvPr/>
            </p:nvSpPr>
            <p:spPr>
              <a:xfrm>
                <a:off x="0" y="36433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56" name="Google Shape;98;p13"/>
              <p:cNvSpPr/>
              <p:nvPr/>
            </p:nvSpPr>
            <p:spPr>
              <a:xfrm>
                <a:off x="0" y="38735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57" name="Google Shape;99;p13"/>
              <p:cNvSpPr/>
              <p:nvPr/>
            </p:nvSpPr>
            <p:spPr>
              <a:xfrm>
                <a:off x="0" y="41021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58" name="Google Shape;100;p13"/>
              <p:cNvSpPr/>
              <p:nvPr/>
            </p:nvSpPr>
            <p:spPr>
              <a:xfrm>
                <a:off x="0" y="4330700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59" name="Google Shape;101;p13"/>
              <p:cNvSpPr/>
              <p:nvPr/>
            </p:nvSpPr>
            <p:spPr>
              <a:xfrm>
                <a:off x="0" y="45593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60" name="Google Shape;102;p13"/>
              <p:cNvSpPr/>
              <p:nvPr/>
            </p:nvSpPr>
            <p:spPr>
              <a:xfrm>
                <a:off x="0" y="47863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61" name="Google Shape;103;p13"/>
              <p:cNvSpPr/>
              <p:nvPr/>
            </p:nvSpPr>
            <p:spPr>
              <a:xfrm>
                <a:off x="0" y="5014913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62" name="Google Shape;104;p13"/>
              <p:cNvSpPr/>
              <p:nvPr/>
            </p:nvSpPr>
            <p:spPr>
              <a:xfrm>
                <a:off x="0" y="5243513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63" name="Google Shape;105;p13"/>
              <p:cNvSpPr/>
              <p:nvPr/>
            </p:nvSpPr>
            <p:spPr>
              <a:xfrm>
                <a:off x="0" y="5472113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64" name="Google Shape;106;p13"/>
              <p:cNvSpPr/>
              <p:nvPr/>
            </p:nvSpPr>
            <p:spPr>
              <a:xfrm>
                <a:off x="0" y="5702300"/>
                <a:ext cx="141288" cy="147639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65" name="Google Shape;107;p13"/>
              <p:cNvSpPr/>
              <p:nvPr/>
            </p:nvSpPr>
            <p:spPr>
              <a:xfrm>
                <a:off x="0" y="5924550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66" name="Google Shape;108;p13"/>
              <p:cNvSpPr/>
              <p:nvPr/>
            </p:nvSpPr>
            <p:spPr>
              <a:xfrm>
                <a:off x="0" y="6156325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67" name="Google Shape;109;p13"/>
              <p:cNvSpPr/>
              <p:nvPr/>
            </p:nvSpPr>
            <p:spPr>
              <a:xfrm>
                <a:off x="0" y="6381750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68" name="Google Shape;110;p13"/>
              <p:cNvSpPr/>
              <p:nvPr/>
            </p:nvSpPr>
            <p:spPr>
              <a:xfrm>
                <a:off x="0" y="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69" name="Google Shape;111;p13"/>
              <p:cNvSpPr/>
              <p:nvPr/>
            </p:nvSpPr>
            <p:spPr>
              <a:xfrm>
                <a:off x="0" y="2286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70" name="Google Shape;112;p13"/>
              <p:cNvSpPr/>
              <p:nvPr/>
            </p:nvSpPr>
            <p:spPr>
              <a:xfrm>
                <a:off x="0" y="458787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71" name="Google Shape;113;p13"/>
              <p:cNvSpPr/>
              <p:nvPr/>
            </p:nvSpPr>
            <p:spPr>
              <a:xfrm>
                <a:off x="0" y="6858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72" name="Google Shape;114;p13"/>
              <p:cNvSpPr/>
              <p:nvPr/>
            </p:nvSpPr>
            <p:spPr>
              <a:xfrm>
                <a:off x="0" y="9144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73" name="Google Shape;115;p13"/>
              <p:cNvSpPr/>
              <p:nvPr/>
            </p:nvSpPr>
            <p:spPr>
              <a:xfrm>
                <a:off x="0" y="1143000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74" name="Google Shape;116;p13"/>
              <p:cNvSpPr/>
              <p:nvPr/>
            </p:nvSpPr>
            <p:spPr>
              <a:xfrm>
                <a:off x="0" y="1373187"/>
                <a:ext cx="141288" cy="147639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</p:grpSp>
      </p:grpSp>
      <p:sp>
        <p:nvSpPr>
          <p:cNvPr id="1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85;p13"/>
          <p:cNvGrpSpPr/>
          <p:nvPr/>
        </p:nvGrpSpPr>
        <p:grpSpPr>
          <a:xfrm>
            <a:off x="0" y="0"/>
            <a:ext cx="1074738" cy="6843714"/>
            <a:chOff x="0" y="0"/>
            <a:chExt cx="1074737" cy="6843713"/>
          </a:xfrm>
        </p:grpSpPr>
        <p:sp>
          <p:nvSpPr>
            <p:cNvPr id="184" name="Google Shape;86;p13"/>
            <p:cNvSpPr/>
            <p:nvPr/>
          </p:nvSpPr>
          <p:spPr>
            <a:xfrm>
              <a:off x="0" y="0"/>
              <a:ext cx="1074738" cy="6843714"/>
            </a:xfrm>
            <a:prstGeom prst="roundRect">
              <a:avLst>
                <a:gd name="adj" fmla="val 144"/>
              </a:avLst>
            </a:prstGeom>
            <a:gradFill flip="none" rotWithShape="1">
              <a:gsLst>
                <a:gs pos="0">
                  <a:srgbClr val="3333FF"/>
                </a:gs>
                <a:gs pos="50000">
                  <a:srgbClr val="000000"/>
                </a:gs>
                <a:gs pos="100000">
                  <a:srgbClr val="3333F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chemeClr val="accent3">
                      <a:lumOff val="44000"/>
                    </a:schemeClr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grpSp>
          <p:nvGrpSpPr>
            <p:cNvPr id="214" name="Google Shape;87;p13"/>
            <p:cNvGrpSpPr/>
            <p:nvPr/>
          </p:nvGrpSpPr>
          <p:grpSpPr>
            <a:xfrm>
              <a:off x="76200" y="161925"/>
              <a:ext cx="141288" cy="6532564"/>
              <a:chOff x="0" y="0"/>
              <a:chExt cx="141287" cy="6532563"/>
            </a:xfrm>
          </p:grpSpPr>
          <p:sp>
            <p:nvSpPr>
              <p:cNvPr id="185" name="Google Shape;88;p13"/>
              <p:cNvSpPr/>
              <p:nvPr/>
            </p:nvSpPr>
            <p:spPr>
              <a:xfrm>
                <a:off x="0" y="1590675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86" name="Google Shape;89;p13"/>
              <p:cNvSpPr/>
              <p:nvPr/>
            </p:nvSpPr>
            <p:spPr>
              <a:xfrm>
                <a:off x="0" y="1820862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87" name="Google Shape;90;p13"/>
              <p:cNvSpPr/>
              <p:nvPr/>
            </p:nvSpPr>
            <p:spPr>
              <a:xfrm>
                <a:off x="0" y="20431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88" name="Google Shape;91;p13"/>
              <p:cNvSpPr/>
              <p:nvPr/>
            </p:nvSpPr>
            <p:spPr>
              <a:xfrm>
                <a:off x="0" y="2274887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89" name="Google Shape;92;p13"/>
              <p:cNvSpPr/>
              <p:nvPr/>
            </p:nvSpPr>
            <p:spPr>
              <a:xfrm>
                <a:off x="0" y="25019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90" name="Google Shape;93;p13"/>
              <p:cNvSpPr/>
              <p:nvPr/>
            </p:nvSpPr>
            <p:spPr>
              <a:xfrm>
                <a:off x="0" y="27289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91" name="Google Shape;94;p13"/>
              <p:cNvSpPr/>
              <p:nvPr/>
            </p:nvSpPr>
            <p:spPr>
              <a:xfrm>
                <a:off x="0" y="29591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92" name="Google Shape;95;p13"/>
              <p:cNvSpPr/>
              <p:nvPr/>
            </p:nvSpPr>
            <p:spPr>
              <a:xfrm>
                <a:off x="0" y="31877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93" name="Google Shape;96;p13"/>
              <p:cNvSpPr/>
              <p:nvPr/>
            </p:nvSpPr>
            <p:spPr>
              <a:xfrm>
                <a:off x="0" y="3414712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94" name="Google Shape;97;p13"/>
              <p:cNvSpPr/>
              <p:nvPr/>
            </p:nvSpPr>
            <p:spPr>
              <a:xfrm>
                <a:off x="0" y="36433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95" name="Google Shape;98;p13"/>
              <p:cNvSpPr/>
              <p:nvPr/>
            </p:nvSpPr>
            <p:spPr>
              <a:xfrm>
                <a:off x="0" y="38735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96" name="Google Shape;99;p13"/>
              <p:cNvSpPr/>
              <p:nvPr/>
            </p:nvSpPr>
            <p:spPr>
              <a:xfrm>
                <a:off x="0" y="41021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97" name="Google Shape;100;p13"/>
              <p:cNvSpPr/>
              <p:nvPr/>
            </p:nvSpPr>
            <p:spPr>
              <a:xfrm>
                <a:off x="0" y="4330700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98" name="Google Shape;101;p13"/>
              <p:cNvSpPr/>
              <p:nvPr/>
            </p:nvSpPr>
            <p:spPr>
              <a:xfrm>
                <a:off x="0" y="45593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99" name="Google Shape;102;p13"/>
              <p:cNvSpPr/>
              <p:nvPr/>
            </p:nvSpPr>
            <p:spPr>
              <a:xfrm>
                <a:off x="0" y="47863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00" name="Google Shape;103;p13"/>
              <p:cNvSpPr/>
              <p:nvPr/>
            </p:nvSpPr>
            <p:spPr>
              <a:xfrm>
                <a:off x="0" y="5014913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01" name="Google Shape;104;p13"/>
              <p:cNvSpPr/>
              <p:nvPr/>
            </p:nvSpPr>
            <p:spPr>
              <a:xfrm>
                <a:off x="0" y="5243513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02" name="Google Shape;105;p13"/>
              <p:cNvSpPr/>
              <p:nvPr/>
            </p:nvSpPr>
            <p:spPr>
              <a:xfrm>
                <a:off x="0" y="5472113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03" name="Google Shape;106;p13"/>
              <p:cNvSpPr/>
              <p:nvPr/>
            </p:nvSpPr>
            <p:spPr>
              <a:xfrm>
                <a:off x="0" y="5702300"/>
                <a:ext cx="141288" cy="147639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04" name="Google Shape;107;p13"/>
              <p:cNvSpPr/>
              <p:nvPr/>
            </p:nvSpPr>
            <p:spPr>
              <a:xfrm>
                <a:off x="0" y="5924550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05" name="Google Shape;108;p13"/>
              <p:cNvSpPr/>
              <p:nvPr/>
            </p:nvSpPr>
            <p:spPr>
              <a:xfrm>
                <a:off x="0" y="6156325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06" name="Google Shape;109;p13"/>
              <p:cNvSpPr/>
              <p:nvPr/>
            </p:nvSpPr>
            <p:spPr>
              <a:xfrm>
                <a:off x="0" y="6381750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07" name="Google Shape;110;p13"/>
              <p:cNvSpPr/>
              <p:nvPr/>
            </p:nvSpPr>
            <p:spPr>
              <a:xfrm>
                <a:off x="0" y="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08" name="Google Shape;111;p13"/>
              <p:cNvSpPr/>
              <p:nvPr/>
            </p:nvSpPr>
            <p:spPr>
              <a:xfrm>
                <a:off x="0" y="2286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09" name="Google Shape;112;p13"/>
              <p:cNvSpPr/>
              <p:nvPr/>
            </p:nvSpPr>
            <p:spPr>
              <a:xfrm>
                <a:off x="0" y="458787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10" name="Google Shape;113;p13"/>
              <p:cNvSpPr/>
              <p:nvPr/>
            </p:nvSpPr>
            <p:spPr>
              <a:xfrm>
                <a:off x="0" y="6858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11" name="Google Shape;114;p13"/>
              <p:cNvSpPr/>
              <p:nvPr/>
            </p:nvSpPr>
            <p:spPr>
              <a:xfrm>
                <a:off x="0" y="9144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12" name="Google Shape;115;p13"/>
              <p:cNvSpPr/>
              <p:nvPr/>
            </p:nvSpPr>
            <p:spPr>
              <a:xfrm>
                <a:off x="0" y="1143000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13" name="Google Shape;116;p13"/>
              <p:cNvSpPr/>
              <p:nvPr/>
            </p:nvSpPr>
            <p:spPr>
              <a:xfrm>
                <a:off x="0" y="1373187"/>
                <a:ext cx="141288" cy="147639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</p:grpSp>
      </p:grpSp>
      <p:sp>
        <p:nvSpPr>
          <p:cNvPr id="2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17" name="Title Text"/>
          <p:cNvSpPr txBox="1"/>
          <p:nvPr>
            <p:ph type="title"/>
          </p:nvPr>
        </p:nvSpPr>
        <p:spPr>
          <a:xfrm>
            <a:off x="1143000" y="609600"/>
            <a:ext cx="7761289" cy="113188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8" name="Body Level One…"/>
          <p:cNvSpPr txBox="1"/>
          <p:nvPr>
            <p:ph type="body" idx="1"/>
          </p:nvPr>
        </p:nvSpPr>
        <p:spPr>
          <a:xfrm>
            <a:off x="1169987" y="1946275"/>
            <a:ext cx="7761288" cy="5778500"/>
          </a:xfrm>
          <a:prstGeom prst="rect">
            <a:avLst/>
          </a:prstGeom>
        </p:spPr>
        <p:txBody>
          <a:bodyPr lIns="46799" tIns="46799" rIns="46799" bIns="46799">
            <a:normAutofit fontScale="100000" lnSpcReduction="0"/>
          </a:bodyPr>
          <a:lstStyle>
            <a:lvl1pPr indent="-342900">
              <a:defRPr>
                <a:latin typeface="Constantia"/>
                <a:ea typeface="Constantia"/>
                <a:cs typeface="Constantia"/>
                <a:sym typeface="Constantia"/>
              </a:defRPr>
            </a:lvl1pPr>
            <a:lvl2pPr indent="-342900">
              <a:defRPr>
                <a:latin typeface="Constantia"/>
                <a:ea typeface="Constantia"/>
                <a:cs typeface="Constantia"/>
                <a:sym typeface="Constantia"/>
              </a:defRPr>
            </a:lvl2pPr>
            <a:lvl3pPr indent="-342900">
              <a:defRPr>
                <a:latin typeface="Constantia"/>
                <a:ea typeface="Constantia"/>
                <a:cs typeface="Constantia"/>
                <a:sym typeface="Constantia"/>
              </a:defRPr>
            </a:lvl3pPr>
            <a:lvl4pPr indent="-342900">
              <a:defRPr>
                <a:latin typeface="Constantia"/>
                <a:ea typeface="Constantia"/>
                <a:cs typeface="Constantia"/>
                <a:sym typeface="Constantia"/>
              </a:defRPr>
            </a:lvl4pPr>
            <a:lvl5pPr indent="-342900">
              <a:defRPr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85;p13"/>
          <p:cNvGrpSpPr/>
          <p:nvPr/>
        </p:nvGrpSpPr>
        <p:grpSpPr>
          <a:xfrm>
            <a:off x="0" y="0"/>
            <a:ext cx="1074738" cy="6843714"/>
            <a:chOff x="0" y="0"/>
            <a:chExt cx="1074737" cy="6843713"/>
          </a:xfrm>
        </p:grpSpPr>
        <p:sp>
          <p:nvSpPr>
            <p:cNvPr id="225" name="Google Shape;86;p13"/>
            <p:cNvSpPr/>
            <p:nvPr/>
          </p:nvSpPr>
          <p:spPr>
            <a:xfrm>
              <a:off x="0" y="0"/>
              <a:ext cx="1074738" cy="6843714"/>
            </a:xfrm>
            <a:prstGeom prst="roundRect">
              <a:avLst>
                <a:gd name="adj" fmla="val 144"/>
              </a:avLst>
            </a:prstGeom>
            <a:gradFill flip="none" rotWithShape="1">
              <a:gsLst>
                <a:gs pos="0">
                  <a:srgbClr val="3333FF"/>
                </a:gs>
                <a:gs pos="50000">
                  <a:srgbClr val="000000"/>
                </a:gs>
                <a:gs pos="100000">
                  <a:srgbClr val="3333F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chemeClr val="accent3">
                      <a:lumOff val="44000"/>
                    </a:schemeClr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grpSp>
          <p:nvGrpSpPr>
            <p:cNvPr id="255" name="Google Shape;87;p13"/>
            <p:cNvGrpSpPr/>
            <p:nvPr/>
          </p:nvGrpSpPr>
          <p:grpSpPr>
            <a:xfrm>
              <a:off x="76200" y="161925"/>
              <a:ext cx="141288" cy="6532564"/>
              <a:chOff x="0" y="0"/>
              <a:chExt cx="141287" cy="6532563"/>
            </a:xfrm>
          </p:grpSpPr>
          <p:sp>
            <p:nvSpPr>
              <p:cNvPr id="226" name="Google Shape;88;p13"/>
              <p:cNvSpPr/>
              <p:nvPr/>
            </p:nvSpPr>
            <p:spPr>
              <a:xfrm>
                <a:off x="0" y="1590675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27" name="Google Shape;89;p13"/>
              <p:cNvSpPr/>
              <p:nvPr/>
            </p:nvSpPr>
            <p:spPr>
              <a:xfrm>
                <a:off x="0" y="1820862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28" name="Google Shape;90;p13"/>
              <p:cNvSpPr/>
              <p:nvPr/>
            </p:nvSpPr>
            <p:spPr>
              <a:xfrm>
                <a:off x="0" y="20431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29" name="Google Shape;91;p13"/>
              <p:cNvSpPr/>
              <p:nvPr/>
            </p:nvSpPr>
            <p:spPr>
              <a:xfrm>
                <a:off x="0" y="2274887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30" name="Google Shape;92;p13"/>
              <p:cNvSpPr/>
              <p:nvPr/>
            </p:nvSpPr>
            <p:spPr>
              <a:xfrm>
                <a:off x="0" y="25019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31" name="Google Shape;93;p13"/>
              <p:cNvSpPr/>
              <p:nvPr/>
            </p:nvSpPr>
            <p:spPr>
              <a:xfrm>
                <a:off x="0" y="27289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32" name="Google Shape;94;p13"/>
              <p:cNvSpPr/>
              <p:nvPr/>
            </p:nvSpPr>
            <p:spPr>
              <a:xfrm>
                <a:off x="0" y="29591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33" name="Google Shape;95;p13"/>
              <p:cNvSpPr/>
              <p:nvPr/>
            </p:nvSpPr>
            <p:spPr>
              <a:xfrm>
                <a:off x="0" y="31877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34" name="Google Shape;96;p13"/>
              <p:cNvSpPr/>
              <p:nvPr/>
            </p:nvSpPr>
            <p:spPr>
              <a:xfrm>
                <a:off x="0" y="3414712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35" name="Google Shape;97;p13"/>
              <p:cNvSpPr/>
              <p:nvPr/>
            </p:nvSpPr>
            <p:spPr>
              <a:xfrm>
                <a:off x="0" y="36433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36" name="Google Shape;98;p13"/>
              <p:cNvSpPr/>
              <p:nvPr/>
            </p:nvSpPr>
            <p:spPr>
              <a:xfrm>
                <a:off x="0" y="38735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37" name="Google Shape;99;p13"/>
              <p:cNvSpPr/>
              <p:nvPr/>
            </p:nvSpPr>
            <p:spPr>
              <a:xfrm>
                <a:off x="0" y="41021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38" name="Google Shape;100;p13"/>
              <p:cNvSpPr/>
              <p:nvPr/>
            </p:nvSpPr>
            <p:spPr>
              <a:xfrm>
                <a:off x="0" y="4330700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39" name="Google Shape;101;p13"/>
              <p:cNvSpPr/>
              <p:nvPr/>
            </p:nvSpPr>
            <p:spPr>
              <a:xfrm>
                <a:off x="0" y="45593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40" name="Google Shape;102;p13"/>
              <p:cNvSpPr/>
              <p:nvPr/>
            </p:nvSpPr>
            <p:spPr>
              <a:xfrm>
                <a:off x="0" y="47863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41" name="Google Shape;103;p13"/>
              <p:cNvSpPr/>
              <p:nvPr/>
            </p:nvSpPr>
            <p:spPr>
              <a:xfrm>
                <a:off x="0" y="5014913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42" name="Google Shape;104;p13"/>
              <p:cNvSpPr/>
              <p:nvPr/>
            </p:nvSpPr>
            <p:spPr>
              <a:xfrm>
                <a:off x="0" y="5243513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43" name="Google Shape;105;p13"/>
              <p:cNvSpPr/>
              <p:nvPr/>
            </p:nvSpPr>
            <p:spPr>
              <a:xfrm>
                <a:off x="0" y="5472113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44" name="Google Shape;106;p13"/>
              <p:cNvSpPr/>
              <p:nvPr/>
            </p:nvSpPr>
            <p:spPr>
              <a:xfrm>
                <a:off x="0" y="5702300"/>
                <a:ext cx="141288" cy="147639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45" name="Google Shape;107;p13"/>
              <p:cNvSpPr/>
              <p:nvPr/>
            </p:nvSpPr>
            <p:spPr>
              <a:xfrm>
                <a:off x="0" y="5924550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46" name="Google Shape;108;p13"/>
              <p:cNvSpPr/>
              <p:nvPr/>
            </p:nvSpPr>
            <p:spPr>
              <a:xfrm>
                <a:off x="0" y="6156325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47" name="Google Shape;109;p13"/>
              <p:cNvSpPr/>
              <p:nvPr/>
            </p:nvSpPr>
            <p:spPr>
              <a:xfrm>
                <a:off x="0" y="6381750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48" name="Google Shape;110;p13"/>
              <p:cNvSpPr/>
              <p:nvPr/>
            </p:nvSpPr>
            <p:spPr>
              <a:xfrm>
                <a:off x="0" y="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49" name="Google Shape;111;p13"/>
              <p:cNvSpPr/>
              <p:nvPr/>
            </p:nvSpPr>
            <p:spPr>
              <a:xfrm>
                <a:off x="0" y="2286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50" name="Google Shape;112;p13"/>
              <p:cNvSpPr/>
              <p:nvPr/>
            </p:nvSpPr>
            <p:spPr>
              <a:xfrm>
                <a:off x="0" y="458787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51" name="Google Shape;113;p13"/>
              <p:cNvSpPr/>
              <p:nvPr/>
            </p:nvSpPr>
            <p:spPr>
              <a:xfrm>
                <a:off x="0" y="6858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52" name="Google Shape;114;p13"/>
              <p:cNvSpPr/>
              <p:nvPr/>
            </p:nvSpPr>
            <p:spPr>
              <a:xfrm>
                <a:off x="0" y="9144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53" name="Google Shape;115;p13"/>
              <p:cNvSpPr/>
              <p:nvPr/>
            </p:nvSpPr>
            <p:spPr>
              <a:xfrm>
                <a:off x="0" y="1143000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54" name="Google Shape;116;p13"/>
              <p:cNvSpPr/>
              <p:nvPr/>
            </p:nvSpPr>
            <p:spPr>
              <a:xfrm>
                <a:off x="0" y="1373187"/>
                <a:ext cx="141288" cy="147639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</p:grpSp>
      </p:grpSp>
      <p:sp>
        <p:nvSpPr>
          <p:cNvPr id="2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8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9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46799" tIns="46799" rIns="46799" bIns="46799">
            <a:normAutofit fontScale="100000" lnSpcReduction="0"/>
          </a:bodyPr>
          <a:lstStyle>
            <a:lvl1pPr marL="431800" indent="-406400" algn="ctr">
              <a:buClrTx/>
              <a:buSzTx/>
              <a:buFontTx/>
              <a:buNone/>
              <a:defRPr>
                <a:latin typeface="Constantia"/>
                <a:ea typeface="Constantia"/>
                <a:cs typeface="Constantia"/>
                <a:sym typeface="Constantia"/>
              </a:defRPr>
            </a:lvl1pPr>
            <a:lvl2pPr marL="431800" indent="50800" algn="ctr">
              <a:buClrTx/>
              <a:buSzTx/>
              <a:buFontTx/>
              <a:buNone/>
              <a:defRPr>
                <a:latin typeface="Constantia"/>
                <a:ea typeface="Constantia"/>
                <a:cs typeface="Constantia"/>
                <a:sym typeface="Constantia"/>
              </a:defRPr>
            </a:lvl2pPr>
            <a:lvl3pPr marL="431800" indent="508000" algn="ctr">
              <a:buClrTx/>
              <a:buSzTx/>
              <a:buFontTx/>
              <a:buNone/>
              <a:defRPr>
                <a:latin typeface="Constantia"/>
                <a:ea typeface="Constantia"/>
                <a:cs typeface="Constantia"/>
                <a:sym typeface="Constantia"/>
              </a:defRPr>
            </a:lvl3pPr>
            <a:lvl4pPr marL="431800" indent="965200" algn="ctr">
              <a:buClrTx/>
              <a:buSzTx/>
              <a:buFontTx/>
              <a:buNone/>
              <a:defRPr>
                <a:latin typeface="Constantia"/>
                <a:ea typeface="Constantia"/>
                <a:cs typeface="Constantia"/>
                <a:sym typeface="Constantia"/>
              </a:defRPr>
            </a:lvl4pPr>
            <a:lvl5pPr marL="431800" indent="1422400" algn="ctr">
              <a:buClrTx/>
              <a:buSzTx/>
              <a:buFontTx/>
              <a:buNone/>
              <a:defRPr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85;p13"/>
          <p:cNvGrpSpPr/>
          <p:nvPr/>
        </p:nvGrpSpPr>
        <p:grpSpPr>
          <a:xfrm>
            <a:off x="0" y="0"/>
            <a:ext cx="1074738" cy="6843714"/>
            <a:chOff x="0" y="0"/>
            <a:chExt cx="1074737" cy="6843713"/>
          </a:xfrm>
        </p:grpSpPr>
        <p:sp>
          <p:nvSpPr>
            <p:cNvPr id="266" name="Google Shape;86;p13"/>
            <p:cNvSpPr/>
            <p:nvPr/>
          </p:nvSpPr>
          <p:spPr>
            <a:xfrm>
              <a:off x="0" y="0"/>
              <a:ext cx="1074738" cy="6843714"/>
            </a:xfrm>
            <a:prstGeom prst="roundRect">
              <a:avLst>
                <a:gd name="adj" fmla="val 144"/>
              </a:avLst>
            </a:prstGeom>
            <a:gradFill flip="none" rotWithShape="1">
              <a:gsLst>
                <a:gs pos="0">
                  <a:srgbClr val="3333FF"/>
                </a:gs>
                <a:gs pos="50000">
                  <a:srgbClr val="000000"/>
                </a:gs>
                <a:gs pos="100000">
                  <a:srgbClr val="3333F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chemeClr val="accent3">
                      <a:lumOff val="44000"/>
                    </a:schemeClr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grpSp>
          <p:nvGrpSpPr>
            <p:cNvPr id="296" name="Google Shape;87;p13"/>
            <p:cNvGrpSpPr/>
            <p:nvPr/>
          </p:nvGrpSpPr>
          <p:grpSpPr>
            <a:xfrm>
              <a:off x="76200" y="161925"/>
              <a:ext cx="141288" cy="6532564"/>
              <a:chOff x="0" y="0"/>
              <a:chExt cx="141287" cy="6532563"/>
            </a:xfrm>
          </p:grpSpPr>
          <p:sp>
            <p:nvSpPr>
              <p:cNvPr id="267" name="Google Shape;88;p13"/>
              <p:cNvSpPr/>
              <p:nvPr/>
            </p:nvSpPr>
            <p:spPr>
              <a:xfrm>
                <a:off x="0" y="1590675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68" name="Google Shape;89;p13"/>
              <p:cNvSpPr/>
              <p:nvPr/>
            </p:nvSpPr>
            <p:spPr>
              <a:xfrm>
                <a:off x="0" y="1820862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69" name="Google Shape;90;p13"/>
              <p:cNvSpPr/>
              <p:nvPr/>
            </p:nvSpPr>
            <p:spPr>
              <a:xfrm>
                <a:off x="0" y="20431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70" name="Google Shape;91;p13"/>
              <p:cNvSpPr/>
              <p:nvPr/>
            </p:nvSpPr>
            <p:spPr>
              <a:xfrm>
                <a:off x="0" y="2274887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71" name="Google Shape;92;p13"/>
              <p:cNvSpPr/>
              <p:nvPr/>
            </p:nvSpPr>
            <p:spPr>
              <a:xfrm>
                <a:off x="0" y="25019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72" name="Google Shape;93;p13"/>
              <p:cNvSpPr/>
              <p:nvPr/>
            </p:nvSpPr>
            <p:spPr>
              <a:xfrm>
                <a:off x="0" y="27289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73" name="Google Shape;94;p13"/>
              <p:cNvSpPr/>
              <p:nvPr/>
            </p:nvSpPr>
            <p:spPr>
              <a:xfrm>
                <a:off x="0" y="29591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74" name="Google Shape;95;p13"/>
              <p:cNvSpPr/>
              <p:nvPr/>
            </p:nvSpPr>
            <p:spPr>
              <a:xfrm>
                <a:off x="0" y="31877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75" name="Google Shape;96;p13"/>
              <p:cNvSpPr/>
              <p:nvPr/>
            </p:nvSpPr>
            <p:spPr>
              <a:xfrm>
                <a:off x="0" y="3414712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76" name="Google Shape;97;p13"/>
              <p:cNvSpPr/>
              <p:nvPr/>
            </p:nvSpPr>
            <p:spPr>
              <a:xfrm>
                <a:off x="0" y="36433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77" name="Google Shape;98;p13"/>
              <p:cNvSpPr/>
              <p:nvPr/>
            </p:nvSpPr>
            <p:spPr>
              <a:xfrm>
                <a:off x="0" y="38735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78" name="Google Shape;99;p13"/>
              <p:cNvSpPr/>
              <p:nvPr/>
            </p:nvSpPr>
            <p:spPr>
              <a:xfrm>
                <a:off x="0" y="41021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79" name="Google Shape;100;p13"/>
              <p:cNvSpPr/>
              <p:nvPr/>
            </p:nvSpPr>
            <p:spPr>
              <a:xfrm>
                <a:off x="0" y="4330700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80" name="Google Shape;101;p13"/>
              <p:cNvSpPr/>
              <p:nvPr/>
            </p:nvSpPr>
            <p:spPr>
              <a:xfrm>
                <a:off x="0" y="45593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81" name="Google Shape;102;p13"/>
              <p:cNvSpPr/>
              <p:nvPr/>
            </p:nvSpPr>
            <p:spPr>
              <a:xfrm>
                <a:off x="0" y="47863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82" name="Google Shape;103;p13"/>
              <p:cNvSpPr/>
              <p:nvPr/>
            </p:nvSpPr>
            <p:spPr>
              <a:xfrm>
                <a:off x="0" y="5014913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83" name="Google Shape;104;p13"/>
              <p:cNvSpPr/>
              <p:nvPr/>
            </p:nvSpPr>
            <p:spPr>
              <a:xfrm>
                <a:off x="0" y="5243513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84" name="Google Shape;105;p13"/>
              <p:cNvSpPr/>
              <p:nvPr/>
            </p:nvSpPr>
            <p:spPr>
              <a:xfrm>
                <a:off x="0" y="5472113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85" name="Google Shape;106;p13"/>
              <p:cNvSpPr/>
              <p:nvPr/>
            </p:nvSpPr>
            <p:spPr>
              <a:xfrm>
                <a:off x="0" y="5702300"/>
                <a:ext cx="141288" cy="147639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86" name="Google Shape;107;p13"/>
              <p:cNvSpPr/>
              <p:nvPr/>
            </p:nvSpPr>
            <p:spPr>
              <a:xfrm>
                <a:off x="0" y="5924550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87" name="Google Shape;108;p13"/>
              <p:cNvSpPr/>
              <p:nvPr/>
            </p:nvSpPr>
            <p:spPr>
              <a:xfrm>
                <a:off x="0" y="6156325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88" name="Google Shape;109;p13"/>
              <p:cNvSpPr/>
              <p:nvPr/>
            </p:nvSpPr>
            <p:spPr>
              <a:xfrm>
                <a:off x="0" y="6381750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89" name="Google Shape;110;p13"/>
              <p:cNvSpPr/>
              <p:nvPr/>
            </p:nvSpPr>
            <p:spPr>
              <a:xfrm>
                <a:off x="0" y="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90" name="Google Shape;111;p13"/>
              <p:cNvSpPr/>
              <p:nvPr/>
            </p:nvSpPr>
            <p:spPr>
              <a:xfrm>
                <a:off x="0" y="2286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91" name="Google Shape;112;p13"/>
              <p:cNvSpPr/>
              <p:nvPr/>
            </p:nvSpPr>
            <p:spPr>
              <a:xfrm>
                <a:off x="0" y="458787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92" name="Google Shape;113;p13"/>
              <p:cNvSpPr/>
              <p:nvPr/>
            </p:nvSpPr>
            <p:spPr>
              <a:xfrm>
                <a:off x="0" y="6858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93" name="Google Shape;114;p13"/>
              <p:cNvSpPr/>
              <p:nvPr/>
            </p:nvSpPr>
            <p:spPr>
              <a:xfrm>
                <a:off x="0" y="9144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94" name="Google Shape;115;p13"/>
              <p:cNvSpPr/>
              <p:nvPr/>
            </p:nvSpPr>
            <p:spPr>
              <a:xfrm>
                <a:off x="0" y="1143000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95" name="Google Shape;116;p13"/>
              <p:cNvSpPr/>
              <p:nvPr/>
            </p:nvSpPr>
            <p:spPr>
              <a:xfrm>
                <a:off x="0" y="1373187"/>
                <a:ext cx="141288" cy="147639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</p:grpSp>
      </p:grpSp>
      <p:sp>
        <p:nvSpPr>
          <p:cNvPr id="2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b="1" sz="4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lIns="46799" tIns="46799" rIns="46799" bIns="46799" anchor="b">
            <a:normAutofit fontScale="100000" lnSpcReduction="0"/>
          </a:bodyPr>
          <a:lstStyle>
            <a:lvl1pPr marL="228600" indent="0">
              <a:buClrTx/>
              <a:buSzTx/>
              <a:buFontTx/>
              <a:buNone/>
              <a:defRPr sz="2000">
                <a:latin typeface="Constantia"/>
                <a:ea typeface="Constantia"/>
                <a:cs typeface="Constantia"/>
                <a:sym typeface="Constantia"/>
              </a:defRPr>
            </a:lvl1pPr>
            <a:lvl2pPr marL="228600" indent="457200">
              <a:buClrTx/>
              <a:buSzTx/>
              <a:buFontTx/>
              <a:buNone/>
              <a:defRPr sz="2000">
                <a:latin typeface="Constantia"/>
                <a:ea typeface="Constantia"/>
                <a:cs typeface="Constantia"/>
                <a:sym typeface="Constantia"/>
              </a:defRPr>
            </a:lvl2pPr>
            <a:lvl3pPr marL="228600" indent="914400">
              <a:buClrTx/>
              <a:buSzTx/>
              <a:buFontTx/>
              <a:buNone/>
              <a:defRPr sz="2000">
                <a:latin typeface="Constantia"/>
                <a:ea typeface="Constantia"/>
                <a:cs typeface="Constantia"/>
                <a:sym typeface="Constantia"/>
              </a:defRPr>
            </a:lvl3pPr>
            <a:lvl4pPr marL="228600" indent="1371600">
              <a:buClrTx/>
              <a:buSzTx/>
              <a:buFontTx/>
              <a:buNone/>
              <a:defRPr sz="2000">
                <a:latin typeface="Constantia"/>
                <a:ea typeface="Constantia"/>
                <a:cs typeface="Constantia"/>
                <a:sym typeface="Constantia"/>
              </a:defRPr>
            </a:lvl4pPr>
            <a:lvl5pPr marL="228600" indent="1828800">
              <a:buClrTx/>
              <a:buSzTx/>
              <a:buFontTx/>
              <a:buNone/>
              <a:defRPr sz="2000"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85;p13"/>
          <p:cNvGrpSpPr/>
          <p:nvPr/>
        </p:nvGrpSpPr>
        <p:grpSpPr>
          <a:xfrm>
            <a:off x="0" y="0"/>
            <a:ext cx="1074738" cy="6843714"/>
            <a:chOff x="0" y="0"/>
            <a:chExt cx="1074737" cy="6843713"/>
          </a:xfrm>
        </p:grpSpPr>
        <p:sp>
          <p:nvSpPr>
            <p:cNvPr id="307" name="Google Shape;86;p13"/>
            <p:cNvSpPr/>
            <p:nvPr/>
          </p:nvSpPr>
          <p:spPr>
            <a:xfrm>
              <a:off x="0" y="0"/>
              <a:ext cx="1074738" cy="6843714"/>
            </a:xfrm>
            <a:prstGeom prst="roundRect">
              <a:avLst>
                <a:gd name="adj" fmla="val 144"/>
              </a:avLst>
            </a:prstGeom>
            <a:gradFill flip="none" rotWithShape="1">
              <a:gsLst>
                <a:gs pos="0">
                  <a:srgbClr val="3333FF"/>
                </a:gs>
                <a:gs pos="50000">
                  <a:srgbClr val="000000"/>
                </a:gs>
                <a:gs pos="100000">
                  <a:srgbClr val="3333F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chemeClr val="accent3">
                      <a:lumOff val="44000"/>
                    </a:schemeClr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grpSp>
          <p:nvGrpSpPr>
            <p:cNvPr id="337" name="Google Shape;87;p13"/>
            <p:cNvGrpSpPr/>
            <p:nvPr/>
          </p:nvGrpSpPr>
          <p:grpSpPr>
            <a:xfrm>
              <a:off x="76200" y="161925"/>
              <a:ext cx="141288" cy="6532564"/>
              <a:chOff x="0" y="0"/>
              <a:chExt cx="141287" cy="6532563"/>
            </a:xfrm>
          </p:grpSpPr>
          <p:sp>
            <p:nvSpPr>
              <p:cNvPr id="308" name="Google Shape;88;p13"/>
              <p:cNvSpPr/>
              <p:nvPr/>
            </p:nvSpPr>
            <p:spPr>
              <a:xfrm>
                <a:off x="0" y="1590675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09" name="Google Shape;89;p13"/>
              <p:cNvSpPr/>
              <p:nvPr/>
            </p:nvSpPr>
            <p:spPr>
              <a:xfrm>
                <a:off x="0" y="1820862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10" name="Google Shape;90;p13"/>
              <p:cNvSpPr/>
              <p:nvPr/>
            </p:nvSpPr>
            <p:spPr>
              <a:xfrm>
                <a:off x="0" y="20431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11" name="Google Shape;91;p13"/>
              <p:cNvSpPr/>
              <p:nvPr/>
            </p:nvSpPr>
            <p:spPr>
              <a:xfrm>
                <a:off x="0" y="2274887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12" name="Google Shape;92;p13"/>
              <p:cNvSpPr/>
              <p:nvPr/>
            </p:nvSpPr>
            <p:spPr>
              <a:xfrm>
                <a:off x="0" y="25019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13" name="Google Shape;93;p13"/>
              <p:cNvSpPr/>
              <p:nvPr/>
            </p:nvSpPr>
            <p:spPr>
              <a:xfrm>
                <a:off x="0" y="27289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14" name="Google Shape;94;p13"/>
              <p:cNvSpPr/>
              <p:nvPr/>
            </p:nvSpPr>
            <p:spPr>
              <a:xfrm>
                <a:off x="0" y="29591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15" name="Google Shape;95;p13"/>
              <p:cNvSpPr/>
              <p:nvPr/>
            </p:nvSpPr>
            <p:spPr>
              <a:xfrm>
                <a:off x="0" y="31877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16" name="Google Shape;96;p13"/>
              <p:cNvSpPr/>
              <p:nvPr/>
            </p:nvSpPr>
            <p:spPr>
              <a:xfrm>
                <a:off x="0" y="3414712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17" name="Google Shape;97;p13"/>
              <p:cNvSpPr/>
              <p:nvPr/>
            </p:nvSpPr>
            <p:spPr>
              <a:xfrm>
                <a:off x="0" y="36433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18" name="Google Shape;98;p13"/>
              <p:cNvSpPr/>
              <p:nvPr/>
            </p:nvSpPr>
            <p:spPr>
              <a:xfrm>
                <a:off x="0" y="38735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19" name="Google Shape;99;p13"/>
              <p:cNvSpPr/>
              <p:nvPr/>
            </p:nvSpPr>
            <p:spPr>
              <a:xfrm>
                <a:off x="0" y="41021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20" name="Google Shape;100;p13"/>
              <p:cNvSpPr/>
              <p:nvPr/>
            </p:nvSpPr>
            <p:spPr>
              <a:xfrm>
                <a:off x="0" y="4330700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21" name="Google Shape;101;p13"/>
              <p:cNvSpPr/>
              <p:nvPr/>
            </p:nvSpPr>
            <p:spPr>
              <a:xfrm>
                <a:off x="0" y="45593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22" name="Google Shape;102;p13"/>
              <p:cNvSpPr/>
              <p:nvPr/>
            </p:nvSpPr>
            <p:spPr>
              <a:xfrm>
                <a:off x="0" y="47863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23" name="Google Shape;103;p13"/>
              <p:cNvSpPr/>
              <p:nvPr/>
            </p:nvSpPr>
            <p:spPr>
              <a:xfrm>
                <a:off x="0" y="5014913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24" name="Google Shape;104;p13"/>
              <p:cNvSpPr/>
              <p:nvPr/>
            </p:nvSpPr>
            <p:spPr>
              <a:xfrm>
                <a:off x="0" y="5243513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25" name="Google Shape;105;p13"/>
              <p:cNvSpPr/>
              <p:nvPr/>
            </p:nvSpPr>
            <p:spPr>
              <a:xfrm>
                <a:off x="0" y="5472113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26" name="Google Shape;106;p13"/>
              <p:cNvSpPr/>
              <p:nvPr/>
            </p:nvSpPr>
            <p:spPr>
              <a:xfrm>
                <a:off x="0" y="5702300"/>
                <a:ext cx="141288" cy="147639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27" name="Google Shape;107;p13"/>
              <p:cNvSpPr/>
              <p:nvPr/>
            </p:nvSpPr>
            <p:spPr>
              <a:xfrm>
                <a:off x="0" y="5924550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28" name="Google Shape;108;p13"/>
              <p:cNvSpPr/>
              <p:nvPr/>
            </p:nvSpPr>
            <p:spPr>
              <a:xfrm>
                <a:off x="0" y="6156325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29" name="Google Shape;109;p13"/>
              <p:cNvSpPr/>
              <p:nvPr/>
            </p:nvSpPr>
            <p:spPr>
              <a:xfrm>
                <a:off x="0" y="6381750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30" name="Google Shape;110;p13"/>
              <p:cNvSpPr/>
              <p:nvPr/>
            </p:nvSpPr>
            <p:spPr>
              <a:xfrm>
                <a:off x="0" y="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31" name="Google Shape;111;p13"/>
              <p:cNvSpPr/>
              <p:nvPr/>
            </p:nvSpPr>
            <p:spPr>
              <a:xfrm>
                <a:off x="0" y="2286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32" name="Google Shape;112;p13"/>
              <p:cNvSpPr/>
              <p:nvPr/>
            </p:nvSpPr>
            <p:spPr>
              <a:xfrm>
                <a:off x="0" y="458787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33" name="Google Shape;113;p13"/>
              <p:cNvSpPr/>
              <p:nvPr/>
            </p:nvSpPr>
            <p:spPr>
              <a:xfrm>
                <a:off x="0" y="6858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34" name="Google Shape;114;p13"/>
              <p:cNvSpPr/>
              <p:nvPr/>
            </p:nvSpPr>
            <p:spPr>
              <a:xfrm>
                <a:off x="0" y="9144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35" name="Google Shape;115;p13"/>
              <p:cNvSpPr/>
              <p:nvPr/>
            </p:nvSpPr>
            <p:spPr>
              <a:xfrm>
                <a:off x="0" y="1143000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36" name="Google Shape;116;p13"/>
              <p:cNvSpPr/>
              <p:nvPr/>
            </p:nvSpPr>
            <p:spPr>
              <a:xfrm>
                <a:off x="0" y="1373187"/>
                <a:ext cx="141288" cy="147639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</p:grpSp>
      </p:grpSp>
      <p:sp>
        <p:nvSpPr>
          <p:cNvPr id="3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40" name="Title Text"/>
          <p:cNvSpPr txBox="1"/>
          <p:nvPr>
            <p:ph type="title"/>
          </p:nvPr>
        </p:nvSpPr>
        <p:spPr>
          <a:xfrm>
            <a:off x="1143000" y="609600"/>
            <a:ext cx="7761289" cy="113188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1" name="Body Level One…"/>
          <p:cNvSpPr txBox="1"/>
          <p:nvPr>
            <p:ph type="body" sz="half" idx="1"/>
          </p:nvPr>
        </p:nvSpPr>
        <p:spPr>
          <a:xfrm>
            <a:off x="1169987" y="1946275"/>
            <a:ext cx="3803651" cy="5778500"/>
          </a:xfrm>
          <a:prstGeom prst="rect">
            <a:avLst/>
          </a:prstGeom>
        </p:spPr>
        <p:txBody>
          <a:bodyPr lIns="46799" tIns="46799" rIns="46799" bIns="46799">
            <a:normAutofit fontScale="100000" lnSpcReduction="0"/>
          </a:bodyPr>
          <a:lstStyle>
            <a:lvl1pPr indent="-406400">
              <a:buSzPts val="2800"/>
              <a:defRPr sz="2800">
                <a:latin typeface="Constantia"/>
                <a:ea typeface="Constantia"/>
                <a:cs typeface="Constantia"/>
                <a:sym typeface="Constantia"/>
              </a:defRPr>
            </a:lvl1pPr>
            <a:lvl2pPr marL="977900" indent="-444500">
              <a:buSzPts val="2800"/>
              <a:defRPr sz="2800">
                <a:latin typeface="Constantia"/>
                <a:ea typeface="Constantia"/>
                <a:cs typeface="Constantia"/>
                <a:sym typeface="Constantia"/>
              </a:defRPr>
            </a:lvl2pPr>
            <a:lvl3pPr marL="1513839" indent="-497839">
              <a:buSzPts val="2800"/>
              <a:defRPr sz="2800">
                <a:latin typeface="Constantia"/>
                <a:ea typeface="Constantia"/>
                <a:cs typeface="Constantia"/>
                <a:sym typeface="Constantia"/>
              </a:defRPr>
            </a:lvl3pPr>
            <a:lvl4pPr marL="2019300" indent="-533400">
              <a:buSzPts val="2800"/>
              <a:defRPr sz="2800">
                <a:latin typeface="Constantia"/>
                <a:ea typeface="Constantia"/>
                <a:cs typeface="Constantia"/>
                <a:sym typeface="Constantia"/>
              </a:defRPr>
            </a:lvl4pPr>
            <a:lvl5pPr marL="2476500" indent="-533400">
              <a:buSzPts val="2800"/>
              <a:defRPr sz="2800"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2" name="Google Shape;133;p18"/>
          <p:cNvSpPr txBox="1"/>
          <p:nvPr>
            <p:ph type="body" sz="half" idx="13"/>
          </p:nvPr>
        </p:nvSpPr>
        <p:spPr>
          <a:xfrm>
            <a:off x="5126037" y="1946275"/>
            <a:ext cx="3805238" cy="5778500"/>
          </a:xfrm>
          <a:prstGeom prst="rect">
            <a:avLst/>
          </a:prstGeom>
        </p:spPr>
        <p:txBody>
          <a:bodyPr lIns="46799" tIns="46799" rIns="46799" bIns="46799">
            <a:normAutofit fontScale="100000" lnSpcReduction="0"/>
          </a:bodyPr>
          <a:lstStyle/>
          <a:p>
            <a:pPr indent="-406400">
              <a:buSzPts val="2800"/>
              <a:defRPr sz="2800">
                <a:latin typeface="Constantia"/>
                <a:ea typeface="Constantia"/>
                <a:cs typeface="Constantia"/>
                <a:sym typeface="Constanti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85;p13"/>
          <p:cNvGrpSpPr/>
          <p:nvPr/>
        </p:nvGrpSpPr>
        <p:grpSpPr>
          <a:xfrm>
            <a:off x="0" y="0"/>
            <a:ext cx="1074738" cy="6843714"/>
            <a:chOff x="0" y="0"/>
            <a:chExt cx="1074737" cy="6843713"/>
          </a:xfrm>
        </p:grpSpPr>
        <p:sp>
          <p:nvSpPr>
            <p:cNvPr id="349" name="Google Shape;86;p13"/>
            <p:cNvSpPr/>
            <p:nvPr/>
          </p:nvSpPr>
          <p:spPr>
            <a:xfrm>
              <a:off x="0" y="0"/>
              <a:ext cx="1074738" cy="6843714"/>
            </a:xfrm>
            <a:prstGeom prst="roundRect">
              <a:avLst>
                <a:gd name="adj" fmla="val 144"/>
              </a:avLst>
            </a:prstGeom>
            <a:gradFill flip="none" rotWithShape="1">
              <a:gsLst>
                <a:gs pos="0">
                  <a:srgbClr val="3333FF"/>
                </a:gs>
                <a:gs pos="50000">
                  <a:srgbClr val="000000"/>
                </a:gs>
                <a:gs pos="100000">
                  <a:srgbClr val="3333F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chemeClr val="accent3">
                      <a:lumOff val="44000"/>
                    </a:schemeClr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grpSp>
          <p:nvGrpSpPr>
            <p:cNvPr id="379" name="Google Shape;87;p13"/>
            <p:cNvGrpSpPr/>
            <p:nvPr/>
          </p:nvGrpSpPr>
          <p:grpSpPr>
            <a:xfrm>
              <a:off x="76200" y="161925"/>
              <a:ext cx="141288" cy="6532564"/>
              <a:chOff x="0" y="0"/>
              <a:chExt cx="141287" cy="6532563"/>
            </a:xfrm>
          </p:grpSpPr>
          <p:sp>
            <p:nvSpPr>
              <p:cNvPr id="350" name="Google Shape;88;p13"/>
              <p:cNvSpPr/>
              <p:nvPr/>
            </p:nvSpPr>
            <p:spPr>
              <a:xfrm>
                <a:off x="0" y="1590675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51" name="Google Shape;89;p13"/>
              <p:cNvSpPr/>
              <p:nvPr/>
            </p:nvSpPr>
            <p:spPr>
              <a:xfrm>
                <a:off x="0" y="1820862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52" name="Google Shape;90;p13"/>
              <p:cNvSpPr/>
              <p:nvPr/>
            </p:nvSpPr>
            <p:spPr>
              <a:xfrm>
                <a:off x="0" y="20431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53" name="Google Shape;91;p13"/>
              <p:cNvSpPr/>
              <p:nvPr/>
            </p:nvSpPr>
            <p:spPr>
              <a:xfrm>
                <a:off x="0" y="2274887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54" name="Google Shape;92;p13"/>
              <p:cNvSpPr/>
              <p:nvPr/>
            </p:nvSpPr>
            <p:spPr>
              <a:xfrm>
                <a:off x="0" y="25019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55" name="Google Shape;93;p13"/>
              <p:cNvSpPr/>
              <p:nvPr/>
            </p:nvSpPr>
            <p:spPr>
              <a:xfrm>
                <a:off x="0" y="27289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56" name="Google Shape;94;p13"/>
              <p:cNvSpPr/>
              <p:nvPr/>
            </p:nvSpPr>
            <p:spPr>
              <a:xfrm>
                <a:off x="0" y="29591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57" name="Google Shape;95;p13"/>
              <p:cNvSpPr/>
              <p:nvPr/>
            </p:nvSpPr>
            <p:spPr>
              <a:xfrm>
                <a:off x="0" y="31877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58" name="Google Shape;96;p13"/>
              <p:cNvSpPr/>
              <p:nvPr/>
            </p:nvSpPr>
            <p:spPr>
              <a:xfrm>
                <a:off x="0" y="3414712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59" name="Google Shape;97;p13"/>
              <p:cNvSpPr/>
              <p:nvPr/>
            </p:nvSpPr>
            <p:spPr>
              <a:xfrm>
                <a:off x="0" y="36433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60" name="Google Shape;98;p13"/>
              <p:cNvSpPr/>
              <p:nvPr/>
            </p:nvSpPr>
            <p:spPr>
              <a:xfrm>
                <a:off x="0" y="38735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61" name="Google Shape;99;p13"/>
              <p:cNvSpPr/>
              <p:nvPr/>
            </p:nvSpPr>
            <p:spPr>
              <a:xfrm>
                <a:off x="0" y="41021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62" name="Google Shape;100;p13"/>
              <p:cNvSpPr/>
              <p:nvPr/>
            </p:nvSpPr>
            <p:spPr>
              <a:xfrm>
                <a:off x="0" y="4330700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63" name="Google Shape;101;p13"/>
              <p:cNvSpPr/>
              <p:nvPr/>
            </p:nvSpPr>
            <p:spPr>
              <a:xfrm>
                <a:off x="0" y="45593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64" name="Google Shape;102;p13"/>
              <p:cNvSpPr/>
              <p:nvPr/>
            </p:nvSpPr>
            <p:spPr>
              <a:xfrm>
                <a:off x="0" y="47863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65" name="Google Shape;103;p13"/>
              <p:cNvSpPr/>
              <p:nvPr/>
            </p:nvSpPr>
            <p:spPr>
              <a:xfrm>
                <a:off x="0" y="5014913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66" name="Google Shape;104;p13"/>
              <p:cNvSpPr/>
              <p:nvPr/>
            </p:nvSpPr>
            <p:spPr>
              <a:xfrm>
                <a:off x="0" y="5243513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67" name="Google Shape;105;p13"/>
              <p:cNvSpPr/>
              <p:nvPr/>
            </p:nvSpPr>
            <p:spPr>
              <a:xfrm>
                <a:off x="0" y="5472113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68" name="Google Shape;106;p13"/>
              <p:cNvSpPr/>
              <p:nvPr/>
            </p:nvSpPr>
            <p:spPr>
              <a:xfrm>
                <a:off x="0" y="5702300"/>
                <a:ext cx="141288" cy="147639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69" name="Google Shape;107;p13"/>
              <p:cNvSpPr/>
              <p:nvPr/>
            </p:nvSpPr>
            <p:spPr>
              <a:xfrm>
                <a:off x="0" y="5924550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70" name="Google Shape;108;p13"/>
              <p:cNvSpPr/>
              <p:nvPr/>
            </p:nvSpPr>
            <p:spPr>
              <a:xfrm>
                <a:off x="0" y="6156325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71" name="Google Shape;109;p13"/>
              <p:cNvSpPr/>
              <p:nvPr/>
            </p:nvSpPr>
            <p:spPr>
              <a:xfrm>
                <a:off x="0" y="6381750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72" name="Google Shape;110;p13"/>
              <p:cNvSpPr/>
              <p:nvPr/>
            </p:nvSpPr>
            <p:spPr>
              <a:xfrm>
                <a:off x="0" y="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73" name="Google Shape;111;p13"/>
              <p:cNvSpPr/>
              <p:nvPr/>
            </p:nvSpPr>
            <p:spPr>
              <a:xfrm>
                <a:off x="0" y="2286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74" name="Google Shape;112;p13"/>
              <p:cNvSpPr/>
              <p:nvPr/>
            </p:nvSpPr>
            <p:spPr>
              <a:xfrm>
                <a:off x="0" y="458787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75" name="Google Shape;113;p13"/>
              <p:cNvSpPr/>
              <p:nvPr/>
            </p:nvSpPr>
            <p:spPr>
              <a:xfrm>
                <a:off x="0" y="6858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76" name="Google Shape;114;p13"/>
              <p:cNvSpPr/>
              <p:nvPr/>
            </p:nvSpPr>
            <p:spPr>
              <a:xfrm>
                <a:off x="0" y="9144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77" name="Google Shape;115;p13"/>
              <p:cNvSpPr/>
              <p:nvPr/>
            </p:nvSpPr>
            <p:spPr>
              <a:xfrm>
                <a:off x="0" y="1143000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78" name="Google Shape;116;p13"/>
              <p:cNvSpPr/>
              <p:nvPr/>
            </p:nvSpPr>
            <p:spPr>
              <a:xfrm>
                <a:off x="0" y="1373187"/>
                <a:ext cx="141288" cy="147639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</p:grpSp>
      </p:grpSp>
      <p:sp>
        <p:nvSpPr>
          <p:cNvPr id="3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82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3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lIns="46799" tIns="46799" rIns="46799" bIns="46799" anchor="b">
            <a:normAutofit fontScale="100000" lnSpcReduction="0"/>
          </a:bodyPr>
          <a:lstStyle>
            <a:lvl1pPr marL="228600" indent="0">
              <a:buClrTx/>
              <a:buSzTx/>
              <a:buFontTx/>
              <a:buNone/>
              <a:defRPr b="1" sz="2400">
                <a:latin typeface="Constantia"/>
                <a:ea typeface="Constantia"/>
                <a:cs typeface="Constantia"/>
                <a:sym typeface="Constantia"/>
              </a:defRPr>
            </a:lvl1pPr>
            <a:lvl2pPr marL="228600" indent="457200">
              <a:buClrTx/>
              <a:buSzTx/>
              <a:buFontTx/>
              <a:buNone/>
              <a:defRPr b="1" sz="2400">
                <a:latin typeface="Constantia"/>
                <a:ea typeface="Constantia"/>
                <a:cs typeface="Constantia"/>
                <a:sym typeface="Constantia"/>
              </a:defRPr>
            </a:lvl2pPr>
            <a:lvl3pPr marL="228600" indent="914400">
              <a:buClrTx/>
              <a:buSzTx/>
              <a:buFontTx/>
              <a:buNone/>
              <a:defRPr b="1" sz="2400">
                <a:latin typeface="Constantia"/>
                <a:ea typeface="Constantia"/>
                <a:cs typeface="Constantia"/>
                <a:sym typeface="Constantia"/>
              </a:defRPr>
            </a:lvl3pPr>
            <a:lvl4pPr marL="228600" indent="1371600">
              <a:buClrTx/>
              <a:buSzTx/>
              <a:buFontTx/>
              <a:buNone/>
              <a:defRPr b="1" sz="2400">
                <a:latin typeface="Constantia"/>
                <a:ea typeface="Constantia"/>
                <a:cs typeface="Constantia"/>
                <a:sym typeface="Constantia"/>
              </a:defRPr>
            </a:lvl4pPr>
            <a:lvl5pPr marL="228600" indent="1828800">
              <a:buClrTx/>
              <a:buSzTx/>
              <a:buFontTx/>
              <a:buNone/>
              <a:defRPr b="1" sz="2400"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4" name="Google Shape;137;p19"/>
          <p:cNvSpPr txBox="1"/>
          <p:nvPr>
            <p:ph type="body" sz="half" idx="13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lIns="46799" tIns="46799" rIns="46799" bIns="46799">
            <a:normAutofit fontScale="100000" lnSpcReduction="0"/>
          </a:bodyPr>
          <a:lstStyle/>
          <a:p>
            <a:pPr indent="-381000">
              <a:buSzPts val="2400"/>
              <a:defRPr sz="2400">
                <a:latin typeface="Constantia"/>
                <a:ea typeface="Constantia"/>
                <a:cs typeface="Constantia"/>
                <a:sym typeface="Constantia"/>
              </a:defRPr>
            </a:pPr>
          </a:p>
        </p:txBody>
      </p:sp>
      <p:sp>
        <p:nvSpPr>
          <p:cNvPr id="385" name="Google Shape;138;p19"/>
          <p:cNvSpPr txBox="1"/>
          <p:nvPr>
            <p:ph type="body" sz="quarter" idx="14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lIns="46799" tIns="46799" rIns="46799" bIns="46799" anchor="b">
            <a:normAutofit fontScale="100000" lnSpcReduction="0"/>
          </a:bodyPr>
          <a:lstStyle/>
          <a:p>
            <a:pPr marL="228600" indent="0">
              <a:buClrTx/>
              <a:buSzTx/>
              <a:buFontTx/>
              <a:buNone/>
              <a:defRPr b="1" sz="2400">
                <a:latin typeface="Constantia"/>
                <a:ea typeface="Constantia"/>
                <a:cs typeface="Constantia"/>
                <a:sym typeface="Constantia"/>
              </a:defRPr>
            </a:pPr>
          </a:p>
        </p:txBody>
      </p:sp>
      <p:sp>
        <p:nvSpPr>
          <p:cNvPr id="386" name="Google Shape;139;p19"/>
          <p:cNvSpPr txBox="1"/>
          <p:nvPr>
            <p:ph type="body" sz="half" idx="15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lIns="46799" tIns="46799" rIns="46799" bIns="46799">
            <a:normAutofit fontScale="100000" lnSpcReduction="0"/>
          </a:bodyPr>
          <a:lstStyle/>
          <a:p>
            <a:pPr indent="-381000">
              <a:buSzPts val="2400"/>
              <a:defRPr sz="2400">
                <a:latin typeface="Constantia"/>
                <a:ea typeface="Constantia"/>
                <a:cs typeface="Constantia"/>
                <a:sym typeface="Constanti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85;p13"/>
          <p:cNvGrpSpPr/>
          <p:nvPr/>
        </p:nvGrpSpPr>
        <p:grpSpPr>
          <a:xfrm>
            <a:off x="0" y="0"/>
            <a:ext cx="1074738" cy="6843714"/>
            <a:chOff x="0" y="0"/>
            <a:chExt cx="1074737" cy="6843713"/>
          </a:xfrm>
        </p:grpSpPr>
        <p:sp>
          <p:nvSpPr>
            <p:cNvPr id="393" name="Google Shape;86;p13"/>
            <p:cNvSpPr/>
            <p:nvPr/>
          </p:nvSpPr>
          <p:spPr>
            <a:xfrm>
              <a:off x="0" y="0"/>
              <a:ext cx="1074738" cy="6843714"/>
            </a:xfrm>
            <a:prstGeom prst="roundRect">
              <a:avLst>
                <a:gd name="adj" fmla="val 144"/>
              </a:avLst>
            </a:prstGeom>
            <a:gradFill flip="none" rotWithShape="1">
              <a:gsLst>
                <a:gs pos="0">
                  <a:srgbClr val="3333FF"/>
                </a:gs>
                <a:gs pos="50000">
                  <a:srgbClr val="000000"/>
                </a:gs>
                <a:gs pos="100000">
                  <a:srgbClr val="3333F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chemeClr val="accent3">
                      <a:lumOff val="44000"/>
                    </a:schemeClr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grpSp>
          <p:nvGrpSpPr>
            <p:cNvPr id="423" name="Google Shape;87;p13"/>
            <p:cNvGrpSpPr/>
            <p:nvPr/>
          </p:nvGrpSpPr>
          <p:grpSpPr>
            <a:xfrm>
              <a:off x="76200" y="161925"/>
              <a:ext cx="141288" cy="6532564"/>
              <a:chOff x="0" y="0"/>
              <a:chExt cx="141287" cy="6532563"/>
            </a:xfrm>
          </p:grpSpPr>
          <p:sp>
            <p:nvSpPr>
              <p:cNvPr id="394" name="Google Shape;88;p13"/>
              <p:cNvSpPr/>
              <p:nvPr/>
            </p:nvSpPr>
            <p:spPr>
              <a:xfrm>
                <a:off x="0" y="1590675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95" name="Google Shape;89;p13"/>
              <p:cNvSpPr/>
              <p:nvPr/>
            </p:nvSpPr>
            <p:spPr>
              <a:xfrm>
                <a:off x="0" y="1820862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96" name="Google Shape;90;p13"/>
              <p:cNvSpPr/>
              <p:nvPr/>
            </p:nvSpPr>
            <p:spPr>
              <a:xfrm>
                <a:off x="0" y="20431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97" name="Google Shape;91;p13"/>
              <p:cNvSpPr/>
              <p:nvPr/>
            </p:nvSpPr>
            <p:spPr>
              <a:xfrm>
                <a:off x="0" y="2274887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98" name="Google Shape;92;p13"/>
              <p:cNvSpPr/>
              <p:nvPr/>
            </p:nvSpPr>
            <p:spPr>
              <a:xfrm>
                <a:off x="0" y="25019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99" name="Google Shape;93;p13"/>
              <p:cNvSpPr/>
              <p:nvPr/>
            </p:nvSpPr>
            <p:spPr>
              <a:xfrm>
                <a:off x="0" y="27289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00" name="Google Shape;94;p13"/>
              <p:cNvSpPr/>
              <p:nvPr/>
            </p:nvSpPr>
            <p:spPr>
              <a:xfrm>
                <a:off x="0" y="29591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01" name="Google Shape;95;p13"/>
              <p:cNvSpPr/>
              <p:nvPr/>
            </p:nvSpPr>
            <p:spPr>
              <a:xfrm>
                <a:off x="0" y="31877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02" name="Google Shape;96;p13"/>
              <p:cNvSpPr/>
              <p:nvPr/>
            </p:nvSpPr>
            <p:spPr>
              <a:xfrm>
                <a:off x="0" y="3414712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03" name="Google Shape;97;p13"/>
              <p:cNvSpPr/>
              <p:nvPr/>
            </p:nvSpPr>
            <p:spPr>
              <a:xfrm>
                <a:off x="0" y="36433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04" name="Google Shape;98;p13"/>
              <p:cNvSpPr/>
              <p:nvPr/>
            </p:nvSpPr>
            <p:spPr>
              <a:xfrm>
                <a:off x="0" y="38735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05" name="Google Shape;99;p13"/>
              <p:cNvSpPr/>
              <p:nvPr/>
            </p:nvSpPr>
            <p:spPr>
              <a:xfrm>
                <a:off x="0" y="41021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06" name="Google Shape;100;p13"/>
              <p:cNvSpPr/>
              <p:nvPr/>
            </p:nvSpPr>
            <p:spPr>
              <a:xfrm>
                <a:off x="0" y="4330700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07" name="Google Shape;101;p13"/>
              <p:cNvSpPr/>
              <p:nvPr/>
            </p:nvSpPr>
            <p:spPr>
              <a:xfrm>
                <a:off x="0" y="45593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08" name="Google Shape;102;p13"/>
              <p:cNvSpPr/>
              <p:nvPr/>
            </p:nvSpPr>
            <p:spPr>
              <a:xfrm>
                <a:off x="0" y="47863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09" name="Google Shape;103;p13"/>
              <p:cNvSpPr/>
              <p:nvPr/>
            </p:nvSpPr>
            <p:spPr>
              <a:xfrm>
                <a:off x="0" y="5014913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10" name="Google Shape;104;p13"/>
              <p:cNvSpPr/>
              <p:nvPr/>
            </p:nvSpPr>
            <p:spPr>
              <a:xfrm>
                <a:off x="0" y="5243513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11" name="Google Shape;105;p13"/>
              <p:cNvSpPr/>
              <p:nvPr/>
            </p:nvSpPr>
            <p:spPr>
              <a:xfrm>
                <a:off x="0" y="5472113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12" name="Google Shape;106;p13"/>
              <p:cNvSpPr/>
              <p:nvPr/>
            </p:nvSpPr>
            <p:spPr>
              <a:xfrm>
                <a:off x="0" y="5702300"/>
                <a:ext cx="141288" cy="147639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13" name="Google Shape;107;p13"/>
              <p:cNvSpPr/>
              <p:nvPr/>
            </p:nvSpPr>
            <p:spPr>
              <a:xfrm>
                <a:off x="0" y="5924550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14" name="Google Shape;108;p13"/>
              <p:cNvSpPr/>
              <p:nvPr/>
            </p:nvSpPr>
            <p:spPr>
              <a:xfrm>
                <a:off x="0" y="6156325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15" name="Google Shape;109;p13"/>
              <p:cNvSpPr/>
              <p:nvPr/>
            </p:nvSpPr>
            <p:spPr>
              <a:xfrm>
                <a:off x="0" y="6381750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16" name="Google Shape;110;p13"/>
              <p:cNvSpPr/>
              <p:nvPr/>
            </p:nvSpPr>
            <p:spPr>
              <a:xfrm>
                <a:off x="0" y="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17" name="Google Shape;111;p13"/>
              <p:cNvSpPr/>
              <p:nvPr/>
            </p:nvSpPr>
            <p:spPr>
              <a:xfrm>
                <a:off x="0" y="2286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18" name="Google Shape;112;p13"/>
              <p:cNvSpPr/>
              <p:nvPr/>
            </p:nvSpPr>
            <p:spPr>
              <a:xfrm>
                <a:off x="0" y="458787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19" name="Google Shape;113;p13"/>
              <p:cNvSpPr/>
              <p:nvPr/>
            </p:nvSpPr>
            <p:spPr>
              <a:xfrm>
                <a:off x="0" y="6858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20" name="Google Shape;114;p13"/>
              <p:cNvSpPr/>
              <p:nvPr/>
            </p:nvSpPr>
            <p:spPr>
              <a:xfrm>
                <a:off x="0" y="9144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21" name="Google Shape;115;p13"/>
              <p:cNvSpPr/>
              <p:nvPr/>
            </p:nvSpPr>
            <p:spPr>
              <a:xfrm>
                <a:off x="0" y="1143000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22" name="Google Shape;116;p13"/>
              <p:cNvSpPr/>
              <p:nvPr/>
            </p:nvSpPr>
            <p:spPr>
              <a:xfrm>
                <a:off x="0" y="1373187"/>
                <a:ext cx="141288" cy="147639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</p:grpSp>
      </p:grpSp>
      <p:sp>
        <p:nvSpPr>
          <p:cNvPr id="4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26" name="Title Text"/>
          <p:cNvSpPr txBox="1"/>
          <p:nvPr>
            <p:ph type="title"/>
          </p:nvPr>
        </p:nvSpPr>
        <p:spPr>
          <a:xfrm>
            <a:off x="1143000" y="609600"/>
            <a:ext cx="7761289" cy="113188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85;p13"/>
          <p:cNvGrpSpPr/>
          <p:nvPr/>
        </p:nvGrpSpPr>
        <p:grpSpPr>
          <a:xfrm>
            <a:off x="0" y="0"/>
            <a:ext cx="1074738" cy="6843714"/>
            <a:chOff x="0" y="0"/>
            <a:chExt cx="1074737" cy="6843713"/>
          </a:xfrm>
        </p:grpSpPr>
        <p:sp>
          <p:nvSpPr>
            <p:cNvPr id="433" name="Google Shape;86;p13"/>
            <p:cNvSpPr/>
            <p:nvPr/>
          </p:nvSpPr>
          <p:spPr>
            <a:xfrm>
              <a:off x="0" y="0"/>
              <a:ext cx="1074738" cy="6843714"/>
            </a:xfrm>
            <a:prstGeom prst="roundRect">
              <a:avLst>
                <a:gd name="adj" fmla="val 144"/>
              </a:avLst>
            </a:prstGeom>
            <a:gradFill flip="none" rotWithShape="1">
              <a:gsLst>
                <a:gs pos="0">
                  <a:srgbClr val="3333FF"/>
                </a:gs>
                <a:gs pos="50000">
                  <a:srgbClr val="000000"/>
                </a:gs>
                <a:gs pos="100000">
                  <a:srgbClr val="3333F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chemeClr val="accent3">
                      <a:lumOff val="44000"/>
                    </a:schemeClr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grpSp>
          <p:nvGrpSpPr>
            <p:cNvPr id="463" name="Google Shape;87;p13"/>
            <p:cNvGrpSpPr/>
            <p:nvPr/>
          </p:nvGrpSpPr>
          <p:grpSpPr>
            <a:xfrm>
              <a:off x="76200" y="161925"/>
              <a:ext cx="141288" cy="6532564"/>
              <a:chOff x="0" y="0"/>
              <a:chExt cx="141287" cy="6532563"/>
            </a:xfrm>
          </p:grpSpPr>
          <p:sp>
            <p:nvSpPr>
              <p:cNvPr id="434" name="Google Shape;88;p13"/>
              <p:cNvSpPr/>
              <p:nvPr/>
            </p:nvSpPr>
            <p:spPr>
              <a:xfrm>
                <a:off x="0" y="1590675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35" name="Google Shape;89;p13"/>
              <p:cNvSpPr/>
              <p:nvPr/>
            </p:nvSpPr>
            <p:spPr>
              <a:xfrm>
                <a:off x="0" y="1820862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36" name="Google Shape;90;p13"/>
              <p:cNvSpPr/>
              <p:nvPr/>
            </p:nvSpPr>
            <p:spPr>
              <a:xfrm>
                <a:off x="0" y="20431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37" name="Google Shape;91;p13"/>
              <p:cNvSpPr/>
              <p:nvPr/>
            </p:nvSpPr>
            <p:spPr>
              <a:xfrm>
                <a:off x="0" y="2274887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38" name="Google Shape;92;p13"/>
              <p:cNvSpPr/>
              <p:nvPr/>
            </p:nvSpPr>
            <p:spPr>
              <a:xfrm>
                <a:off x="0" y="25019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39" name="Google Shape;93;p13"/>
              <p:cNvSpPr/>
              <p:nvPr/>
            </p:nvSpPr>
            <p:spPr>
              <a:xfrm>
                <a:off x="0" y="27289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40" name="Google Shape;94;p13"/>
              <p:cNvSpPr/>
              <p:nvPr/>
            </p:nvSpPr>
            <p:spPr>
              <a:xfrm>
                <a:off x="0" y="29591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41" name="Google Shape;95;p13"/>
              <p:cNvSpPr/>
              <p:nvPr/>
            </p:nvSpPr>
            <p:spPr>
              <a:xfrm>
                <a:off x="0" y="31877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42" name="Google Shape;96;p13"/>
              <p:cNvSpPr/>
              <p:nvPr/>
            </p:nvSpPr>
            <p:spPr>
              <a:xfrm>
                <a:off x="0" y="3414712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43" name="Google Shape;97;p13"/>
              <p:cNvSpPr/>
              <p:nvPr/>
            </p:nvSpPr>
            <p:spPr>
              <a:xfrm>
                <a:off x="0" y="36433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44" name="Google Shape;98;p13"/>
              <p:cNvSpPr/>
              <p:nvPr/>
            </p:nvSpPr>
            <p:spPr>
              <a:xfrm>
                <a:off x="0" y="38735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45" name="Google Shape;99;p13"/>
              <p:cNvSpPr/>
              <p:nvPr/>
            </p:nvSpPr>
            <p:spPr>
              <a:xfrm>
                <a:off x="0" y="41021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46" name="Google Shape;100;p13"/>
              <p:cNvSpPr/>
              <p:nvPr/>
            </p:nvSpPr>
            <p:spPr>
              <a:xfrm>
                <a:off x="0" y="4330700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47" name="Google Shape;101;p13"/>
              <p:cNvSpPr/>
              <p:nvPr/>
            </p:nvSpPr>
            <p:spPr>
              <a:xfrm>
                <a:off x="0" y="45593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48" name="Google Shape;102;p13"/>
              <p:cNvSpPr/>
              <p:nvPr/>
            </p:nvSpPr>
            <p:spPr>
              <a:xfrm>
                <a:off x="0" y="47863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49" name="Google Shape;103;p13"/>
              <p:cNvSpPr/>
              <p:nvPr/>
            </p:nvSpPr>
            <p:spPr>
              <a:xfrm>
                <a:off x="0" y="5014913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50" name="Google Shape;104;p13"/>
              <p:cNvSpPr/>
              <p:nvPr/>
            </p:nvSpPr>
            <p:spPr>
              <a:xfrm>
                <a:off x="0" y="5243513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51" name="Google Shape;105;p13"/>
              <p:cNvSpPr/>
              <p:nvPr/>
            </p:nvSpPr>
            <p:spPr>
              <a:xfrm>
                <a:off x="0" y="5472113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52" name="Google Shape;106;p13"/>
              <p:cNvSpPr/>
              <p:nvPr/>
            </p:nvSpPr>
            <p:spPr>
              <a:xfrm>
                <a:off x="0" y="5702300"/>
                <a:ext cx="141288" cy="147639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53" name="Google Shape;107;p13"/>
              <p:cNvSpPr/>
              <p:nvPr/>
            </p:nvSpPr>
            <p:spPr>
              <a:xfrm>
                <a:off x="0" y="5924550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54" name="Google Shape;108;p13"/>
              <p:cNvSpPr/>
              <p:nvPr/>
            </p:nvSpPr>
            <p:spPr>
              <a:xfrm>
                <a:off x="0" y="6156325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55" name="Google Shape;109;p13"/>
              <p:cNvSpPr/>
              <p:nvPr/>
            </p:nvSpPr>
            <p:spPr>
              <a:xfrm>
                <a:off x="0" y="6381750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56" name="Google Shape;110;p13"/>
              <p:cNvSpPr/>
              <p:nvPr/>
            </p:nvSpPr>
            <p:spPr>
              <a:xfrm>
                <a:off x="0" y="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57" name="Google Shape;111;p13"/>
              <p:cNvSpPr/>
              <p:nvPr/>
            </p:nvSpPr>
            <p:spPr>
              <a:xfrm>
                <a:off x="0" y="2286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58" name="Google Shape;112;p13"/>
              <p:cNvSpPr/>
              <p:nvPr/>
            </p:nvSpPr>
            <p:spPr>
              <a:xfrm>
                <a:off x="0" y="458787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59" name="Google Shape;113;p13"/>
              <p:cNvSpPr/>
              <p:nvPr/>
            </p:nvSpPr>
            <p:spPr>
              <a:xfrm>
                <a:off x="0" y="6858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60" name="Google Shape;114;p13"/>
              <p:cNvSpPr/>
              <p:nvPr/>
            </p:nvSpPr>
            <p:spPr>
              <a:xfrm>
                <a:off x="0" y="9144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61" name="Google Shape;115;p13"/>
              <p:cNvSpPr/>
              <p:nvPr/>
            </p:nvSpPr>
            <p:spPr>
              <a:xfrm>
                <a:off x="0" y="1143000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62" name="Google Shape;116;p13"/>
              <p:cNvSpPr/>
              <p:nvPr/>
            </p:nvSpPr>
            <p:spPr>
              <a:xfrm>
                <a:off x="0" y="1373187"/>
                <a:ext cx="141288" cy="147639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</p:grpSp>
      </p:grpSp>
      <p:sp>
        <p:nvSpPr>
          <p:cNvPr id="4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66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b="1"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67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lIns="46799" tIns="46799" rIns="46799" bIns="46799">
            <a:normAutofit fontScale="100000" lnSpcReduction="0"/>
          </a:bodyPr>
          <a:lstStyle>
            <a:lvl1pPr>
              <a:defRPr>
                <a:latin typeface="Constantia"/>
                <a:ea typeface="Constantia"/>
                <a:cs typeface="Constantia"/>
                <a:sym typeface="Constantia"/>
              </a:defRPr>
            </a:lvl1pPr>
            <a:lvl2pPr marL="972457" indent="-464457">
              <a:defRPr>
                <a:latin typeface="Constantia"/>
                <a:ea typeface="Constantia"/>
                <a:cs typeface="Constantia"/>
                <a:sym typeface="Constantia"/>
              </a:defRPr>
            </a:lvl2pPr>
            <a:lvl3pPr marL="1498600" indent="-508000">
              <a:defRPr>
                <a:latin typeface="Constantia"/>
                <a:ea typeface="Constantia"/>
                <a:cs typeface="Constantia"/>
                <a:sym typeface="Constantia"/>
              </a:defRPr>
            </a:lvl3pPr>
            <a:lvl4pPr marL="2042160" indent="-568960">
              <a:defRPr>
                <a:latin typeface="Constantia"/>
                <a:ea typeface="Constantia"/>
                <a:cs typeface="Constantia"/>
                <a:sym typeface="Constantia"/>
              </a:defRPr>
            </a:lvl4pPr>
            <a:lvl5pPr marL="2499360" indent="-568960">
              <a:defRPr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8" name="Google Shape;145;p21"/>
          <p:cNvSpPr txBox="1"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 lIns="46799" tIns="46799" rIns="46799" bIns="46799">
            <a:normAutofit fontScale="100000" lnSpcReduction="0"/>
          </a:bodyPr>
          <a:lstStyle/>
          <a:p>
            <a:pPr marL="228600" indent="0">
              <a:buClrTx/>
              <a:buSzTx/>
              <a:buFontTx/>
              <a:buNone/>
              <a:defRPr sz="1400">
                <a:latin typeface="Constantia"/>
                <a:ea typeface="Constantia"/>
                <a:cs typeface="Constantia"/>
                <a:sym typeface="Constanti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431800" indent="-406400" algn="ctr">
              <a:buClrTx/>
              <a:buSzTx/>
              <a:buFontTx/>
              <a:buNone/>
            </a:lvl1pPr>
            <a:lvl2pPr marL="431800" indent="50800" algn="ctr">
              <a:buClrTx/>
              <a:buSzTx/>
              <a:buFontTx/>
              <a:buNone/>
            </a:lvl2pPr>
            <a:lvl3pPr marL="431800" indent="508000" algn="ctr">
              <a:buClrTx/>
              <a:buSzTx/>
              <a:buFontTx/>
              <a:buNone/>
            </a:lvl3pPr>
            <a:lvl4pPr marL="431800" indent="965200" algn="ctr">
              <a:buClrTx/>
              <a:buSzTx/>
              <a:buFontTx/>
              <a:buNone/>
            </a:lvl4pPr>
            <a:lvl5pPr marL="431800" indent="1422400" algn="ctr"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85;p13"/>
          <p:cNvGrpSpPr/>
          <p:nvPr/>
        </p:nvGrpSpPr>
        <p:grpSpPr>
          <a:xfrm>
            <a:off x="0" y="0"/>
            <a:ext cx="1074738" cy="6843714"/>
            <a:chOff x="0" y="0"/>
            <a:chExt cx="1074737" cy="6843713"/>
          </a:xfrm>
        </p:grpSpPr>
        <p:sp>
          <p:nvSpPr>
            <p:cNvPr id="475" name="Google Shape;86;p13"/>
            <p:cNvSpPr/>
            <p:nvPr/>
          </p:nvSpPr>
          <p:spPr>
            <a:xfrm>
              <a:off x="0" y="0"/>
              <a:ext cx="1074738" cy="6843714"/>
            </a:xfrm>
            <a:prstGeom prst="roundRect">
              <a:avLst>
                <a:gd name="adj" fmla="val 144"/>
              </a:avLst>
            </a:prstGeom>
            <a:gradFill flip="none" rotWithShape="1">
              <a:gsLst>
                <a:gs pos="0">
                  <a:srgbClr val="3333FF"/>
                </a:gs>
                <a:gs pos="50000">
                  <a:srgbClr val="000000"/>
                </a:gs>
                <a:gs pos="100000">
                  <a:srgbClr val="3333F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chemeClr val="accent3">
                      <a:lumOff val="44000"/>
                    </a:schemeClr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grpSp>
          <p:nvGrpSpPr>
            <p:cNvPr id="505" name="Google Shape;87;p13"/>
            <p:cNvGrpSpPr/>
            <p:nvPr/>
          </p:nvGrpSpPr>
          <p:grpSpPr>
            <a:xfrm>
              <a:off x="76200" y="161925"/>
              <a:ext cx="141288" cy="6532564"/>
              <a:chOff x="0" y="0"/>
              <a:chExt cx="141287" cy="6532563"/>
            </a:xfrm>
          </p:grpSpPr>
          <p:sp>
            <p:nvSpPr>
              <p:cNvPr id="476" name="Google Shape;88;p13"/>
              <p:cNvSpPr/>
              <p:nvPr/>
            </p:nvSpPr>
            <p:spPr>
              <a:xfrm>
                <a:off x="0" y="1590675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77" name="Google Shape;89;p13"/>
              <p:cNvSpPr/>
              <p:nvPr/>
            </p:nvSpPr>
            <p:spPr>
              <a:xfrm>
                <a:off x="0" y="1820862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78" name="Google Shape;90;p13"/>
              <p:cNvSpPr/>
              <p:nvPr/>
            </p:nvSpPr>
            <p:spPr>
              <a:xfrm>
                <a:off x="0" y="20431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79" name="Google Shape;91;p13"/>
              <p:cNvSpPr/>
              <p:nvPr/>
            </p:nvSpPr>
            <p:spPr>
              <a:xfrm>
                <a:off x="0" y="2274887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80" name="Google Shape;92;p13"/>
              <p:cNvSpPr/>
              <p:nvPr/>
            </p:nvSpPr>
            <p:spPr>
              <a:xfrm>
                <a:off x="0" y="25019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81" name="Google Shape;93;p13"/>
              <p:cNvSpPr/>
              <p:nvPr/>
            </p:nvSpPr>
            <p:spPr>
              <a:xfrm>
                <a:off x="0" y="27289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82" name="Google Shape;94;p13"/>
              <p:cNvSpPr/>
              <p:nvPr/>
            </p:nvSpPr>
            <p:spPr>
              <a:xfrm>
                <a:off x="0" y="29591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83" name="Google Shape;95;p13"/>
              <p:cNvSpPr/>
              <p:nvPr/>
            </p:nvSpPr>
            <p:spPr>
              <a:xfrm>
                <a:off x="0" y="31877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84" name="Google Shape;96;p13"/>
              <p:cNvSpPr/>
              <p:nvPr/>
            </p:nvSpPr>
            <p:spPr>
              <a:xfrm>
                <a:off x="0" y="3414712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85" name="Google Shape;97;p13"/>
              <p:cNvSpPr/>
              <p:nvPr/>
            </p:nvSpPr>
            <p:spPr>
              <a:xfrm>
                <a:off x="0" y="36433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86" name="Google Shape;98;p13"/>
              <p:cNvSpPr/>
              <p:nvPr/>
            </p:nvSpPr>
            <p:spPr>
              <a:xfrm>
                <a:off x="0" y="38735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87" name="Google Shape;99;p13"/>
              <p:cNvSpPr/>
              <p:nvPr/>
            </p:nvSpPr>
            <p:spPr>
              <a:xfrm>
                <a:off x="0" y="41021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88" name="Google Shape;100;p13"/>
              <p:cNvSpPr/>
              <p:nvPr/>
            </p:nvSpPr>
            <p:spPr>
              <a:xfrm>
                <a:off x="0" y="4330700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89" name="Google Shape;101;p13"/>
              <p:cNvSpPr/>
              <p:nvPr/>
            </p:nvSpPr>
            <p:spPr>
              <a:xfrm>
                <a:off x="0" y="45593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90" name="Google Shape;102;p13"/>
              <p:cNvSpPr/>
              <p:nvPr/>
            </p:nvSpPr>
            <p:spPr>
              <a:xfrm>
                <a:off x="0" y="47863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91" name="Google Shape;103;p13"/>
              <p:cNvSpPr/>
              <p:nvPr/>
            </p:nvSpPr>
            <p:spPr>
              <a:xfrm>
                <a:off x="0" y="5014913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92" name="Google Shape;104;p13"/>
              <p:cNvSpPr/>
              <p:nvPr/>
            </p:nvSpPr>
            <p:spPr>
              <a:xfrm>
                <a:off x="0" y="5243513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93" name="Google Shape;105;p13"/>
              <p:cNvSpPr/>
              <p:nvPr/>
            </p:nvSpPr>
            <p:spPr>
              <a:xfrm>
                <a:off x="0" y="5472113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94" name="Google Shape;106;p13"/>
              <p:cNvSpPr/>
              <p:nvPr/>
            </p:nvSpPr>
            <p:spPr>
              <a:xfrm>
                <a:off x="0" y="5702300"/>
                <a:ext cx="141288" cy="147639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95" name="Google Shape;107;p13"/>
              <p:cNvSpPr/>
              <p:nvPr/>
            </p:nvSpPr>
            <p:spPr>
              <a:xfrm>
                <a:off x="0" y="5924550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96" name="Google Shape;108;p13"/>
              <p:cNvSpPr/>
              <p:nvPr/>
            </p:nvSpPr>
            <p:spPr>
              <a:xfrm>
                <a:off x="0" y="6156325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97" name="Google Shape;109;p13"/>
              <p:cNvSpPr/>
              <p:nvPr/>
            </p:nvSpPr>
            <p:spPr>
              <a:xfrm>
                <a:off x="0" y="6381750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98" name="Google Shape;110;p13"/>
              <p:cNvSpPr/>
              <p:nvPr/>
            </p:nvSpPr>
            <p:spPr>
              <a:xfrm>
                <a:off x="0" y="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99" name="Google Shape;111;p13"/>
              <p:cNvSpPr/>
              <p:nvPr/>
            </p:nvSpPr>
            <p:spPr>
              <a:xfrm>
                <a:off x="0" y="2286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00" name="Google Shape;112;p13"/>
              <p:cNvSpPr/>
              <p:nvPr/>
            </p:nvSpPr>
            <p:spPr>
              <a:xfrm>
                <a:off x="0" y="458787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01" name="Google Shape;113;p13"/>
              <p:cNvSpPr/>
              <p:nvPr/>
            </p:nvSpPr>
            <p:spPr>
              <a:xfrm>
                <a:off x="0" y="6858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02" name="Google Shape;114;p13"/>
              <p:cNvSpPr/>
              <p:nvPr/>
            </p:nvSpPr>
            <p:spPr>
              <a:xfrm>
                <a:off x="0" y="9144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03" name="Google Shape;115;p13"/>
              <p:cNvSpPr/>
              <p:nvPr/>
            </p:nvSpPr>
            <p:spPr>
              <a:xfrm>
                <a:off x="0" y="1143000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04" name="Google Shape;116;p13"/>
              <p:cNvSpPr/>
              <p:nvPr/>
            </p:nvSpPr>
            <p:spPr>
              <a:xfrm>
                <a:off x="0" y="1373187"/>
                <a:ext cx="141288" cy="147639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</p:grpSp>
      </p:grpSp>
      <p:sp>
        <p:nvSpPr>
          <p:cNvPr id="5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08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b="1"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09" name="Google Shape;148;p22"/>
          <p:cNvSpPr/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10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 lIns="46799" tIns="46799" rIns="46799" bIns="46799">
            <a:normAutofit fontScale="100000" lnSpcReduction="0"/>
          </a:bodyPr>
          <a:lstStyle>
            <a:lvl1pPr marL="228600" indent="0">
              <a:buClrTx/>
              <a:buSzTx/>
              <a:buFontTx/>
              <a:buNone/>
              <a:defRPr sz="1400">
                <a:latin typeface="Constantia"/>
                <a:ea typeface="Constantia"/>
                <a:cs typeface="Constantia"/>
                <a:sym typeface="Constantia"/>
              </a:defRPr>
            </a:lvl1pPr>
            <a:lvl2pPr marL="228600" indent="457200">
              <a:buClrTx/>
              <a:buSzTx/>
              <a:buFontTx/>
              <a:buNone/>
              <a:defRPr sz="1400">
                <a:latin typeface="Constantia"/>
                <a:ea typeface="Constantia"/>
                <a:cs typeface="Constantia"/>
                <a:sym typeface="Constantia"/>
              </a:defRPr>
            </a:lvl2pPr>
            <a:lvl3pPr marL="228600" indent="914400">
              <a:buClrTx/>
              <a:buSzTx/>
              <a:buFontTx/>
              <a:buNone/>
              <a:defRPr sz="1400">
                <a:latin typeface="Constantia"/>
                <a:ea typeface="Constantia"/>
                <a:cs typeface="Constantia"/>
                <a:sym typeface="Constantia"/>
              </a:defRPr>
            </a:lvl3pPr>
            <a:lvl4pPr marL="228600" indent="1371600">
              <a:buClrTx/>
              <a:buSzTx/>
              <a:buFontTx/>
              <a:buNone/>
              <a:defRPr sz="1400">
                <a:latin typeface="Constantia"/>
                <a:ea typeface="Constantia"/>
                <a:cs typeface="Constantia"/>
                <a:sym typeface="Constantia"/>
              </a:defRPr>
            </a:lvl4pPr>
            <a:lvl5pPr marL="228600" indent="1828800">
              <a:buClrTx/>
              <a:buSzTx/>
              <a:buFontTx/>
              <a:buNone/>
              <a:defRPr sz="1400"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85;p13"/>
          <p:cNvGrpSpPr/>
          <p:nvPr/>
        </p:nvGrpSpPr>
        <p:grpSpPr>
          <a:xfrm>
            <a:off x="0" y="0"/>
            <a:ext cx="1074738" cy="6843714"/>
            <a:chOff x="0" y="0"/>
            <a:chExt cx="1074737" cy="6843713"/>
          </a:xfrm>
        </p:grpSpPr>
        <p:sp>
          <p:nvSpPr>
            <p:cNvPr id="517" name="Google Shape;86;p13"/>
            <p:cNvSpPr/>
            <p:nvPr/>
          </p:nvSpPr>
          <p:spPr>
            <a:xfrm>
              <a:off x="0" y="0"/>
              <a:ext cx="1074738" cy="6843714"/>
            </a:xfrm>
            <a:prstGeom prst="roundRect">
              <a:avLst>
                <a:gd name="adj" fmla="val 144"/>
              </a:avLst>
            </a:prstGeom>
            <a:gradFill flip="none" rotWithShape="1">
              <a:gsLst>
                <a:gs pos="0">
                  <a:srgbClr val="3333FF"/>
                </a:gs>
                <a:gs pos="50000">
                  <a:srgbClr val="000000"/>
                </a:gs>
                <a:gs pos="100000">
                  <a:srgbClr val="3333F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chemeClr val="accent3">
                      <a:lumOff val="44000"/>
                    </a:schemeClr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grpSp>
          <p:nvGrpSpPr>
            <p:cNvPr id="547" name="Google Shape;87;p13"/>
            <p:cNvGrpSpPr/>
            <p:nvPr/>
          </p:nvGrpSpPr>
          <p:grpSpPr>
            <a:xfrm>
              <a:off x="76200" y="161925"/>
              <a:ext cx="141288" cy="6532564"/>
              <a:chOff x="0" y="0"/>
              <a:chExt cx="141287" cy="6532563"/>
            </a:xfrm>
          </p:grpSpPr>
          <p:sp>
            <p:nvSpPr>
              <p:cNvPr id="518" name="Google Shape;88;p13"/>
              <p:cNvSpPr/>
              <p:nvPr/>
            </p:nvSpPr>
            <p:spPr>
              <a:xfrm>
                <a:off x="0" y="1590675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19" name="Google Shape;89;p13"/>
              <p:cNvSpPr/>
              <p:nvPr/>
            </p:nvSpPr>
            <p:spPr>
              <a:xfrm>
                <a:off x="0" y="1820862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20" name="Google Shape;90;p13"/>
              <p:cNvSpPr/>
              <p:nvPr/>
            </p:nvSpPr>
            <p:spPr>
              <a:xfrm>
                <a:off x="0" y="20431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21" name="Google Shape;91;p13"/>
              <p:cNvSpPr/>
              <p:nvPr/>
            </p:nvSpPr>
            <p:spPr>
              <a:xfrm>
                <a:off x="0" y="2274887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22" name="Google Shape;92;p13"/>
              <p:cNvSpPr/>
              <p:nvPr/>
            </p:nvSpPr>
            <p:spPr>
              <a:xfrm>
                <a:off x="0" y="25019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23" name="Google Shape;93;p13"/>
              <p:cNvSpPr/>
              <p:nvPr/>
            </p:nvSpPr>
            <p:spPr>
              <a:xfrm>
                <a:off x="0" y="27289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24" name="Google Shape;94;p13"/>
              <p:cNvSpPr/>
              <p:nvPr/>
            </p:nvSpPr>
            <p:spPr>
              <a:xfrm>
                <a:off x="0" y="29591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25" name="Google Shape;95;p13"/>
              <p:cNvSpPr/>
              <p:nvPr/>
            </p:nvSpPr>
            <p:spPr>
              <a:xfrm>
                <a:off x="0" y="31877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26" name="Google Shape;96;p13"/>
              <p:cNvSpPr/>
              <p:nvPr/>
            </p:nvSpPr>
            <p:spPr>
              <a:xfrm>
                <a:off x="0" y="3414712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27" name="Google Shape;97;p13"/>
              <p:cNvSpPr/>
              <p:nvPr/>
            </p:nvSpPr>
            <p:spPr>
              <a:xfrm>
                <a:off x="0" y="36433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28" name="Google Shape;98;p13"/>
              <p:cNvSpPr/>
              <p:nvPr/>
            </p:nvSpPr>
            <p:spPr>
              <a:xfrm>
                <a:off x="0" y="38735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29" name="Google Shape;99;p13"/>
              <p:cNvSpPr/>
              <p:nvPr/>
            </p:nvSpPr>
            <p:spPr>
              <a:xfrm>
                <a:off x="0" y="41021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30" name="Google Shape;100;p13"/>
              <p:cNvSpPr/>
              <p:nvPr/>
            </p:nvSpPr>
            <p:spPr>
              <a:xfrm>
                <a:off x="0" y="4330700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31" name="Google Shape;101;p13"/>
              <p:cNvSpPr/>
              <p:nvPr/>
            </p:nvSpPr>
            <p:spPr>
              <a:xfrm>
                <a:off x="0" y="45593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32" name="Google Shape;102;p13"/>
              <p:cNvSpPr/>
              <p:nvPr/>
            </p:nvSpPr>
            <p:spPr>
              <a:xfrm>
                <a:off x="0" y="47863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33" name="Google Shape;103;p13"/>
              <p:cNvSpPr/>
              <p:nvPr/>
            </p:nvSpPr>
            <p:spPr>
              <a:xfrm>
                <a:off x="0" y="5014913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34" name="Google Shape;104;p13"/>
              <p:cNvSpPr/>
              <p:nvPr/>
            </p:nvSpPr>
            <p:spPr>
              <a:xfrm>
                <a:off x="0" y="5243513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35" name="Google Shape;105;p13"/>
              <p:cNvSpPr/>
              <p:nvPr/>
            </p:nvSpPr>
            <p:spPr>
              <a:xfrm>
                <a:off x="0" y="5472113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36" name="Google Shape;106;p13"/>
              <p:cNvSpPr/>
              <p:nvPr/>
            </p:nvSpPr>
            <p:spPr>
              <a:xfrm>
                <a:off x="0" y="5702300"/>
                <a:ext cx="141288" cy="147639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37" name="Google Shape;107;p13"/>
              <p:cNvSpPr/>
              <p:nvPr/>
            </p:nvSpPr>
            <p:spPr>
              <a:xfrm>
                <a:off x="0" y="5924550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38" name="Google Shape;108;p13"/>
              <p:cNvSpPr/>
              <p:nvPr/>
            </p:nvSpPr>
            <p:spPr>
              <a:xfrm>
                <a:off x="0" y="6156325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39" name="Google Shape;109;p13"/>
              <p:cNvSpPr/>
              <p:nvPr/>
            </p:nvSpPr>
            <p:spPr>
              <a:xfrm>
                <a:off x="0" y="6381750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40" name="Google Shape;110;p13"/>
              <p:cNvSpPr/>
              <p:nvPr/>
            </p:nvSpPr>
            <p:spPr>
              <a:xfrm>
                <a:off x="0" y="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41" name="Google Shape;111;p13"/>
              <p:cNvSpPr/>
              <p:nvPr/>
            </p:nvSpPr>
            <p:spPr>
              <a:xfrm>
                <a:off x="0" y="2286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42" name="Google Shape;112;p13"/>
              <p:cNvSpPr/>
              <p:nvPr/>
            </p:nvSpPr>
            <p:spPr>
              <a:xfrm>
                <a:off x="0" y="458787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43" name="Google Shape;113;p13"/>
              <p:cNvSpPr/>
              <p:nvPr/>
            </p:nvSpPr>
            <p:spPr>
              <a:xfrm>
                <a:off x="0" y="6858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44" name="Google Shape;114;p13"/>
              <p:cNvSpPr/>
              <p:nvPr/>
            </p:nvSpPr>
            <p:spPr>
              <a:xfrm>
                <a:off x="0" y="9144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45" name="Google Shape;115;p13"/>
              <p:cNvSpPr/>
              <p:nvPr/>
            </p:nvSpPr>
            <p:spPr>
              <a:xfrm>
                <a:off x="0" y="1143000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46" name="Google Shape;116;p13"/>
              <p:cNvSpPr/>
              <p:nvPr/>
            </p:nvSpPr>
            <p:spPr>
              <a:xfrm>
                <a:off x="0" y="1373187"/>
                <a:ext cx="141288" cy="147639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</p:grpSp>
      </p:grpSp>
      <p:sp>
        <p:nvSpPr>
          <p:cNvPr id="5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50" name="Title Text"/>
          <p:cNvSpPr txBox="1"/>
          <p:nvPr>
            <p:ph type="title"/>
          </p:nvPr>
        </p:nvSpPr>
        <p:spPr>
          <a:xfrm>
            <a:off x="1143000" y="609600"/>
            <a:ext cx="7761289" cy="113188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1" name="Body Level One…"/>
          <p:cNvSpPr txBox="1"/>
          <p:nvPr>
            <p:ph type="body" idx="1"/>
          </p:nvPr>
        </p:nvSpPr>
        <p:spPr>
          <a:xfrm rot="5400000">
            <a:off x="2161381" y="954880"/>
            <a:ext cx="5778501" cy="7761288"/>
          </a:xfrm>
          <a:prstGeom prst="rect">
            <a:avLst/>
          </a:prstGeom>
        </p:spPr>
        <p:txBody>
          <a:bodyPr lIns="46799" tIns="46799" rIns="46799" bIns="46799">
            <a:normAutofit fontScale="100000" lnSpcReduction="0"/>
          </a:bodyPr>
          <a:lstStyle>
            <a:lvl1pPr indent="-342900">
              <a:defRPr>
                <a:latin typeface="Constantia"/>
                <a:ea typeface="Constantia"/>
                <a:cs typeface="Constantia"/>
                <a:sym typeface="Constantia"/>
              </a:defRPr>
            </a:lvl1pPr>
            <a:lvl2pPr indent="-342900">
              <a:defRPr>
                <a:latin typeface="Constantia"/>
                <a:ea typeface="Constantia"/>
                <a:cs typeface="Constantia"/>
                <a:sym typeface="Constantia"/>
              </a:defRPr>
            </a:lvl2pPr>
            <a:lvl3pPr indent="-342900">
              <a:defRPr>
                <a:latin typeface="Constantia"/>
                <a:ea typeface="Constantia"/>
                <a:cs typeface="Constantia"/>
                <a:sym typeface="Constantia"/>
              </a:defRPr>
            </a:lvl3pPr>
            <a:lvl4pPr indent="-342900">
              <a:defRPr>
                <a:latin typeface="Constantia"/>
                <a:ea typeface="Constantia"/>
                <a:cs typeface="Constantia"/>
                <a:sym typeface="Constantia"/>
              </a:defRPr>
            </a:lvl4pPr>
            <a:lvl5pPr indent="-342900">
              <a:defRPr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85;p13"/>
          <p:cNvGrpSpPr/>
          <p:nvPr/>
        </p:nvGrpSpPr>
        <p:grpSpPr>
          <a:xfrm>
            <a:off x="0" y="0"/>
            <a:ext cx="1074738" cy="6843714"/>
            <a:chOff x="0" y="0"/>
            <a:chExt cx="1074737" cy="6843713"/>
          </a:xfrm>
        </p:grpSpPr>
        <p:sp>
          <p:nvSpPr>
            <p:cNvPr id="558" name="Google Shape;86;p13"/>
            <p:cNvSpPr/>
            <p:nvPr/>
          </p:nvSpPr>
          <p:spPr>
            <a:xfrm>
              <a:off x="0" y="0"/>
              <a:ext cx="1074738" cy="6843714"/>
            </a:xfrm>
            <a:prstGeom prst="roundRect">
              <a:avLst>
                <a:gd name="adj" fmla="val 144"/>
              </a:avLst>
            </a:prstGeom>
            <a:gradFill flip="none" rotWithShape="1">
              <a:gsLst>
                <a:gs pos="0">
                  <a:srgbClr val="3333FF"/>
                </a:gs>
                <a:gs pos="50000">
                  <a:srgbClr val="000000"/>
                </a:gs>
                <a:gs pos="100000">
                  <a:srgbClr val="3333F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chemeClr val="accent3">
                      <a:lumOff val="44000"/>
                    </a:schemeClr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grpSp>
          <p:nvGrpSpPr>
            <p:cNvPr id="588" name="Google Shape;87;p13"/>
            <p:cNvGrpSpPr/>
            <p:nvPr/>
          </p:nvGrpSpPr>
          <p:grpSpPr>
            <a:xfrm>
              <a:off x="76200" y="161925"/>
              <a:ext cx="141288" cy="6532564"/>
              <a:chOff x="0" y="0"/>
              <a:chExt cx="141287" cy="6532563"/>
            </a:xfrm>
          </p:grpSpPr>
          <p:sp>
            <p:nvSpPr>
              <p:cNvPr id="559" name="Google Shape;88;p13"/>
              <p:cNvSpPr/>
              <p:nvPr/>
            </p:nvSpPr>
            <p:spPr>
              <a:xfrm>
                <a:off x="0" y="1590675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60" name="Google Shape;89;p13"/>
              <p:cNvSpPr/>
              <p:nvPr/>
            </p:nvSpPr>
            <p:spPr>
              <a:xfrm>
                <a:off x="0" y="1820862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61" name="Google Shape;90;p13"/>
              <p:cNvSpPr/>
              <p:nvPr/>
            </p:nvSpPr>
            <p:spPr>
              <a:xfrm>
                <a:off x="0" y="20431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62" name="Google Shape;91;p13"/>
              <p:cNvSpPr/>
              <p:nvPr/>
            </p:nvSpPr>
            <p:spPr>
              <a:xfrm>
                <a:off x="0" y="2274887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63" name="Google Shape;92;p13"/>
              <p:cNvSpPr/>
              <p:nvPr/>
            </p:nvSpPr>
            <p:spPr>
              <a:xfrm>
                <a:off x="0" y="25019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64" name="Google Shape;93;p13"/>
              <p:cNvSpPr/>
              <p:nvPr/>
            </p:nvSpPr>
            <p:spPr>
              <a:xfrm>
                <a:off x="0" y="27289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65" name="Google Shape;94;p13"/>
              <p:cNvSpPr/>
              <p:nvPr/>
            </p:nvSpPr>
            <p:spPr>
              <a:xfrm>
                <a:off x="0" y="29591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66" name="Google Shape;95;p13"/>
              <p:cNvSpPr/>
              <p:nvPr/>
            </p:nvSpPr>
            <p:spPr>
              <a:xfrm>
                <a:off x="0" y="31877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67" name="Google Shape;96;p13"/>
              <p:cNvSpPr/>
              <p:nvPr/>
            </p:nvSpPr>
            <p:spPr>
              <a:xfrm>
                <a:off x="0" y="3414712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68" name="Google Shape;97;p13"/>
              <p:cNvSpPr/>
              <p:nvPr/>
            </p:nvSpPr>
            <p:spPr>
              <a:xfrm>
                <a:off x="0" y="36433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69" name="Google Shape;98;p13"/>
              <p:cNvSpPr/>
              <p:nvPr/>
            </p:nvSpPr>
            <p:spPr>
              <a:xfrm>
                <a:off x="0" y="38735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70" name="Google Shape;99;p13"/>
              <p:cNvSpPr/>
              <p:nvPr/>
            </p:nvSpPr>
            <p:spPr>
              <a:xfrm>
                <a:off x="0" y="41021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71" name="Google Shape;100;p13"/>
              <p:cNvSpPr/>
              <p:nvPr/>
            </p:nvSpPr>
            <p:spPr>
              <a:xfrm>
                <a:off x="0" y="4330700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72" name="Google Shape;101;p13"/>
              <p:cNvSpPr/>
              <p:nvPr/>
            </p:nvSpPr>
            <p:spPr>
              <a:xfrm>
                <a:off x="0" y="45593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73" name="Google Shape;102;p13"/>
              <p:cNvSpPr/>
              <p:nvPr/>
            </p:nvSpPr>
            <p:spPr>
              <a:xfrm>
                <a:off x="0" y="47863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74" name="Google Shape;103;p13"/>
              <p:cNvSpPr/>
              <p:nvPr/>
            </p:nvSpPr>
            <p:spPr>
              <a:xfrm>
                <a:off x="0" y="5014913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75" name="Google Shape;104;p13"/>
              <p:cNvSpPr/>
              <p:nvPr/>
            </p:nvSpPr>
            <p:spPr>
              <a:xfrm>
                <a:off x="0" y="5243513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76" name="Google Shape;105;p13"/>
              <p:cNvSpPr/>
              <p:nvPr/>
            </p:nvSpPr>
            <p:spPr>
              <a:xfrm>
                <a:off x="0" y="5472113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77" name="Google Shape;106;p13"/>
              <p:cNvSpPr/>
              <p:nvPr/>
            </p:nvSpPr>
            <p:spPr>
              <a:xfrm>
                <a:off x="0" y="5702300"/>
                <a:ext cx="141288" cy="147639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78" name="Google Shape;107;p13"/>
              <p:cNvSpPr/>
              <p:nvPr/>
            </p:nvSpPr>
            <p:spPr>
              <a:xfrm>
                <a:off x="0" y="5924550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79" name="Google Shape;108;p13"/>
              <p:cNvSpPr/>
              <p:nvPr/>
            </p:nvSpPr>
            <p:spPr>
              <a:xfrm>
                <a:off x="0" y="6156325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80" name="Google Shape;109;p13"/>
              <p:cNvSpPr/>
              <p:nvPr/>
            </p:nvSpPr>
            <p:spPr>
              <a:xfrm>
                <a:off x="0" y="6381750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81" name="Google Shape;110;p13"/>
              <p:cNvSpPr/>
              <p:nvPr/>
            </p:nvSpPr>
            <p:spPr>
              <a:xfrm>
                <a:off x="0" y="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82" name="Google Shape;111;p13"/>
              <p:cNvSpPr/>
              <p:nvPr/>
            </p:nvSpPr>
            <p:spPr>
              <a:xfrm>
                <a:off x="0" y="2286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83" name="Google Shape;112;p13"/>
              <p:cNvSpPr/>
              <p:nvPr/>
            </p:nvSpPr>
            <p:spPr>
              <a:xfrm>
                <a:off x="0" y="458787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84" name="Google Shape;113;p13"/>
              <p:cNvSpPr/>
              <p:nvPr/>
            </p:nvSpPr>
            <p:spPr>
              <a:xfrm>
                <a:off x="0" y="6858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85" name="Google Shape;114;p13"/>
              <p:cNvSpPr/>
              <p:nvPr/>
            </p:nvSpPr>
            <p:spPr>
              <a:xfrm>
                <a:off x="0" y="9144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86" name="Google Shape;115;p13"/>
              <p:cNvSpPr/>
              <p:nvPr/>
            </p:nvSpPr>
            <p:spPr>
              <a:xfrm>
                <a:off x="0" y="1143000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87" name="Google Shape;116;p13"/>
              <p:cNvSpPr/>
              <p:nvPr/>
            </p:nvSpPr>
            <p:spPr>
              <a:xfrm>
                <a:off x="0" y="1373187"/>
                <a:ext cx="141288" cy="147639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</p:grpSp>
      </p:grpSp>
      <p:sp>
        <p:nvSpPr>
          <p:cNvPr id="5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91" name="Title Text"/>
          <p:cNvSpPr txBox="1"/>
          <p:nvPr>
            <p:ph type="title"/>
          </p:nvPr>
        </p:nvSpPr>
        <p:spPr>
          <a:xfrm rot="5400000">
            <a:off x="4400550" y="3194050"/>
            <a:ext cx="7115175" cy="194627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92" name="Body Level One…"/>
          <p:cNvSpPr txBox="1"/>
          <p:nvPr>
            <p:ph type="body" idx="1"/>
          </p:nvPr>
        </p:nvSpPr>
        <p:spPr>
          <a:xfrm rot="5400000">
            <a:off x="430212" y="1322387"/>
            <a:ext cx="7115176" cy="5689601"/>
          </a:xfrm>
          <a:prstGeom prst="rect">
            <a:avLst/>
          </a:prstGeom>
        </p:spPr>
        <p:txBody>
          <a:bodyPr lIns="46799" tIns="46799" rIns="46799" bIns="46799">
            <a:normAutofit fontScale="100000" lnSpcReduction="0"/>
          </a:bodyPr>
          <a:lstStyle>
            <a:lvl1pPr indent="-342900">
              <a:defRPr>
                <a:latin typeface="Constantia"/>
                <a:ea typeface="Constantia"/>
                <a:cs typeface="Constantia"/>
                <a:sym typeface="Constantia"/>
              </a:defRPr>
            </a:lvl1pPr>
            <a:lvl2pPr indent="-342900">
              <a:defRPr>
                <a:latin typeface="Constantia"/>
                <a:ea typeface="Constantia"/>
                <a:cs typeface="Constantia"/>
                <a:sym typeface="Constantia"/>
              </a:defRPr>
            </a:lvl2pPr>
            <a:lvl3pPr indent="-342900">
              <a:defRPr>
                <a:latin typeface="Constantia"/>
                <a:ea typeface="Constantia"/>
                <a:cs typeface="Constantia"/>
                <a:sym typeface="Constantia"/>
              </a:defRPr>
            </a:lvl3pPr>
            <a:lvl4pPr indent="-342900">
              <a:defRPr>
                <a:latin typeface="Constantia"/>
                <a:ea typeface="Constantia"/>
                <a:cs typeface="Constantia"/>
                <a:sym typeface="Constantia"/>
              </a:defRPr>
            </a:lvl4pPr>
            <a:lvl5pPr indent="-342900">
              <a:defRPr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Title Text"/>
          <p:cNvSpPr txBox="1"/>
          <p:nvPr>
            <p:ph type="title"/>
          </p:nvPr>
        </p:nvSpPr>
        <p:spPr>
          <a:xfrm>
            <a:off x="866441" y="1447800"/>
            <a:ext cx="6621001" cy="3329701"/>
          </a:xfrm>
          <a:prstGeom prst="rect">
            <a:avLst/>
          </a:prstGeom>
        </p:spPr>
        <p:txBody>
          <a:bodyPr lIns="45699" tIns="45699" rIns="45699" bIns="45699" anchor="b">
            <a:normAutofit fontScale="100000" lnSpcReduction="0"/>
          </a:bodyPr>
          <a:lstStyle>
            <a:lvl1pPr>
              <a:defRPr sz="7200">
                <a:solidFill>
                  <a:srgbClr val="EBEBE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00" name="Body Level One…"/>
          <p:cNvSpPr txBox="1"/>
          <p:nvPr>
            <p:ph type="body" sz="quarter" idx="1"/>
          </p:nvPr>
        </p:nvSpPr>
        <p:spPr>
          <a:xfrm>
            <a:off x="866441" y="4777380"/>
            <a:ext cx="6621001" cy="861301"/>
          </a:xfrm>
          <a:prstGeom prst="rect">
            <a:avLst/>
          </a:prstGeom>
        </p:spPr>
        <p:txBody>
          <a:bodyPr lIns="45699" tIns="45699" rIns="45699" bIns="45699">
            <a:normAutofit fontScale="100000" lnSpcReduction="0"/>
          </a:bodyPr>
          <a:lstStyle>
            <a:lvl1pPr marL="330200" indent="-203200">
              <a:spcBef>
                <a:spcPts val="1000"/>
              </a:spcBef>
              <a:buClrTx/>
              <a:buSzTx/>
              <a:buFontTx/>
              <a:buNone/>
              <a:defRPr sz="20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330200" indent="264159">
              <a:spcBef>
                <a:spcPts val="1000"/>
              </a:spcBef>
              <a:buClrTx/>
              <a:buSzTx/>
              <a:buFontTx/>
              <a:buNone/>
              <a:defRPr sz="20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330200" indent="731519">
              <a:spcBef>
                <a:spcPts val="1000"/>
              </a:spcBef>
              <a:buClrTx/>
              <a:buSzTx/>
              <a:buFontTx/>
              <a:buNone/>
              <a:defRPr sz="20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330200" indent="1198880">
              <a:spcBef>
                <a:spcPts val="1000"/>
              </a:spcBef>
              <a:buClrTx/>
              <a:buSzTx/>
              <a:buFontTx/>
              <a:buNone/>
              <a:defRPr sz="20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330200" indent="1656079">
              <a:spcBef>
                <a:spcPts val="1000"/>
              </a:spcBef>
              <a:buClrTx/>
              <a:buSzTx/>
              <a:buFontTx/>
              <a:buNone/>
              <a:defRPr sz="20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1" name="Slide Number"/>
          <p:cNvSpPr txBox="1"/>
          <p:nvPr>
            <p:ph type="sldNum" sz="quarter" idx="2"/>
          </p:nvPr>
        </p:nvSpPr>
        <p:spPr>
          <a:xfrm>
            <a:off x="7944023" y="799221"/>
            <a:ext cx="273617" cy="264215"/>
          </a:xfrm>
          <a:prstGeom prst="rect">
            <a:avLst/>
          </a:prstGeom>
        </p:spPr>
        <p:txBody>
          <a:bodyPr lIns="45699" tIns="45699" rIns="45699" bIns="45699" anchor="b"/>
          <a:lstStyle>
            <a:lvl1pPr algn="ctr">
              <a:lnSpc>
                <a:spcPct val="100000"/>
              </a:lnSpc>
              <a:defRPr sz="12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lide Number"/>
          <p:cNvSpPr txBox="1"/>
          <p:nvPr>
            <p:ph type="sldNum" sz="quarter" idx="2"/>
          </p:nvPr>
        </p:nvSpPr>
        <p:spPr>
          <a:xfrm>
            <a:off x="8121616" y="799221"/>
            <a:ext cx="273616" cy="264215"/>
          </a:xfrm>
          <a:prstGeom prst="rect">
            <a:avLst/>
          </a:prstGeom>
        </p:spPr>
        <p:txBody>
          <a:bodyPr lIns="45699" tIns="45699" rIns="45699" bIns="45699" anchor="b"/>
          <a:lstStyle>
            <a:lvl1pPr>
              <a:lnSpc>
                <a:spcPct val="100000"/>
              </a:lnSpc>
              <a:defRPr sz="12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BJE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Title Text"/>
          <p:cNvSpPr txBox="1"/>
          <p:nvPr>
            <p:ph type="title"/>
          </p:nvPr>
        </p:nvSpPr>
        <p:spPr>
          <a:xfrm>
            <a:off x="484709" y="452718"/>
            <a:ext cx="7055402" cy="1400400"/>
          </a:xfrm>
          <a:prstGeom prst="rect">
            <a:avLst/>
          </a:prstGeom>
        </p:spPr>
        <p:txBody>
          <a:bodyPr lIns="45699" tIns="45699" rIns="45699" bIns="45699" anchor="t">
            <a:normAutofit fontScale="100000" lnSpcReduction="0"/>
          </a:bodyPr>
          <a:lstStyle>
            <a:lvl1pPr>
              <a:defRPr sz="4200">
                <a:solidFill>
                  <a:srgbClr val="EBEBE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16" name="Body Level One…"/>
          <p:cNvSpPr txBox="1"/>
          <p:nvPr>
            <p:ph type="body" idx="1"/>
          </p:nvPr>
        </p:nvSpPr>
        <p:spPr>
          <a:xfrm>
            <a:off x="827699" y="2052925"/>
            <a:ext cx="6711601" cy="4195501"/>
          </a:xfrm>
          <a:prstGeom prst="rect">
            <a:avLst/>
          </a:prstGeom>
        </p:spPr>
        <p:txBody>
          <a:bodyPr lIns="45699" tIns="45699" rIns="45699" bIns="45699">
            <a:normAutofit fontScale="100000" lnSpcReduction="0"/>
          </a:bodyPr>
          <a:lstStyle>
            <a:lvl1pPr indent="-320040">
              <a:spcBef>
                <a:spcPts val="1000"/>
              </a:spcBef>
              <a:buClr>
                <a:srgbClr val="ACD433"/>
              </a:buClr>
              <a:buSzPts val="2000"/>
              <a:buFont typeface="Helvetica"/>
              <a:buChar char="►"/>
              <a:defRPr sz="2000">
                <a:latin typeface="Garamond"/>
                <a:ea typeface="Garamond"/>
                <a:cs typeface="Garamond"/>
                <a:sym typeface="Garamond"/>
              </a:defRPr>
            </a:lvl1pPr>
            <a:lvl2pPr marL="949960" indent="-355600">
              <a:spcBef>
                <a:spcPts val="1000"/>
              </a:spcBef>
              <a:buClr>
                <a:srgbClr val="ACD433"/>
              </a:buClr>
              <a:buSzPts val="2000"/>
              <a:buFont typeface="Helvetica"/>
              <a:buChar char="►"/>
              <a:defRPr sz="2000">
                <a:latin typeface="Garamond"/>
                <a:ea typeface="Garamond"/>
                <a:cs typeface="Garamond"/>
                <a:sym typeface="Garamond"/>
              </a:defRPr>
            </a:lvl2pPr>
            <a:lvl3pPr marL="1451609" indent="-400048">
              <a:spcBef>
                <a:spcPts val="1000"/>
              </a:spcBef>
              <a:buClr>
                <a:srgbClr val="ACD433"/>
              </a:buClr>
              <a:buSzPts val="2000"/>
              <a:buFont typeface="Helvetica"/>
              <a:buChar char="►"/>
              <a:defRPr sz="2000">
                <a:latin typeface="Garamond"/>
                <a:ea typeface="Garamond"/>
                <a:cs typeface="Garamond"/>
                <a:sym typeface="Garamond"/>
              </a:defRPr>
            </a:lvl3pPr>
            <a:lvl4pPr marL="1965959" indent="-457198">
              <a:spcBef>
                <a:spcPts val="1000"/>
              </a:spcBef>
              <a:buClr>
                <a:srgbClr val="ACD433"/>
              </a:buClr>
              <a:buSzPts val="2000"/>
              <a:buFont typeface="Helvetica"/>
              <a:buChar char="►"/>
              <a:defRPr sz="2000">
                <a:latin typeface="Garamond"/>
                <a:ea typeface="Garamond"/>
                <a:cs typeface="Garamond"/>
                <a:sym typeface="Garamond"/>
              </a:defRPr>
            </a:lvl4pPr>
            <a:lvl5pPr marL="2423159" indent="-457198">
              <a:spcBef>
                <a:spcPts val="1000"/>
              </a:spcBef>
              <a:buClr>
                <a:srgbClr val="ACD433"/>
              </a:buClr>
              <a:buSzPts val="2000"/>
              <a:buFont typeface="Helvetica"/>
              <a:buChar char="►"/>
              <a:defRPr sz="2000">
                <a:latin typeface="Garamond"/>
                <a:ea typeface="Garamond"/>
                <a:cs typeface="Garamond"/>
                <a:sym typeface="Garamon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7" name="Slide Number"/>
          <p:cNvSpPr txBox="1"/>
          <p:nvPr>
            <p:ph type="sldNum" sz="quarter" idx="2"/>
          </p:nvPr>
        </p:nvSpPr>
        <p:spPr>
          <a:xfrm>
            <a:off x="8121616" y="799221"/>
            <a:ext cx="273616" cy="264215"/>
          </a:xfrm>
          <a:prstGeom prst="rect">
            <a:avLst/>
          </a:prstGeom>
        </p:spPr>
        <p:txBody>
          <a:bodyPr lIns="45699" tIns="45699" rIns="45699" bIns="45699" anchor="b"/>
          <a:lstStyle>
            <a:lvl1pPr>
              <a:lnSpc>
                <a:spcPct val="100000"/>
              </a:lnSpc>
              <a:defRPr sz="12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Title Text"/>
          <p:cNvSpPr txBox="1"/>
          <p:nvPr>
            <p:ph type="title"/>
          </p:nvPr>
        </p:nvSpPr>
        <p:spPr>
          <a:xfrm>
            <a:off x="866443" y="2861734"/>
            <a:ext cx="6621000" cy="1915500"/>
          </a:xfrm>
          <a:prstGeom prst="rect">
            <a:avLst/>
          </a:prstGeom>
        </p:spPr>
        <p:txBody>
          <a:bodyPr lIns="45699" tIns="45699" rIns="45699" bIns="45699" anchor="b">
            <a:normAutofit fontScale="100000" lnSpcReduction="0"/>
          </a:bodyPr>
          <a:lstStyle>
            <a:lvl1pPr>
              <a:defRPr sz="4000">
                <a:solidFill>
                  <a:srgbClr val="EBEBE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5" name="Body Level One…"/>
          <p:cNvSpPr txBox="1"/>
          <p:nvPr>
            <p:ph type="body" sz="quarter" idx="1"/>
          </p:nvPr>
        </p:nvSpPr>
        <p:spPr>
          <a:xfrm>
            <a:off x="866441" y="4777380"/>
            <a:ext cx="6621001" cy="860401"/>
          </a:xfrm>
          <a:prstGeom prst="rect">
            <a:avLst/>
          </a:prstGeom>
        </p:spPr>
        <p:txBody>
          <a:bodyPr lIns="45699" tIns="45699" rIns="45699" bIns="45699">
            <a:normAutofit fontScale="100000" lnSpcReduction="0"/>
          </a:bodyPr>
          <a:lstStyle>
            <a:lvl1pPr marL="228600" indent="0">
              <a:spcBef>
                <a:spcPts val="1000"/>
              </a:spcBef>
              <a:buClrTx/>
              <a:buSzTx/>
              <a:buFontTx/>
              <a:buNone/>
              <a:defRPr sz="20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228600" indent="457200">
              <a:spcBef>
                <a:spcPts val="1000"/>
              </a:spcBef>
              <a:buClrTx/>
              <a:buSzTx/>
              <a:buFontTx/>
              <a:buNone/>
              <a:defRPr sz="20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228600" indent="914400">
              <a:spcBef>
                <a:spcPts val="1000"/>
              </a:spcBef>
              <a:buClrTx/>
              <a:buSzTx/>
              <a:buFontTx/>
              <a:buNone/>
              <a:defRPr sz="20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228600" indent="1371600">
              <a:spcBef>
                <a:spcPts val="1000"/>
              </a:spcBef>
              <a:buClrTx/>
              <a:buSzTx/>
              <a:buFontTx/>
              <a:buNone/>
              <a:defRPr sz="20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" indent="1828800">
              <a:spcBef>
                <a:spcPts val="1000"/>
              </a:spcBef>
              <a:buClrTx/>
              <a:buSzTx/>
              <a:buFontTx/>
              <a:buNone/>
              <a:defRPr sz="20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6" name="Slide Number"/>
          <p:cNvSpPr txBox="1"/>
          <p:nvPr>
            <p:ph type="sldNum" sz="quarter" idx="2"/>
          </p:nvPr>
        </p:nvSpPr>
        <p:spPr>
          <a:xfrm>
            <a:off x="8121616" y="799221"/>
            <a:ext cx="273616" cy="264215"/>
          </a:xfrm>
          <a:prstGeom prst="rect">
            <a:avLst/>
          </a:prstGeom>
        </p:spPr>
        <p:txBody>
          <a:bodyPr lIns="45699" tIns="45699" rIns="45699" bIns="45699" anchor="b"/>
          <a:lstStyle>
            <a:lvl1pPr>
              <a:lnSpc>
                <a:spcPct val="100000"/>
              </a:lnSpc>
              <a:defRPr sz="12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_OBJEC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Title Text"/>
          <p:cNvSpPr txBox="1"/>
          <p:nvPr>
            <p:ph type="title"/>
          </p:nvPr>
        </p:nvSpPr>
        <p:spPr>
          <a:xfrm>
            <a:off x="484709" y="452718"/>
            <a:ext cx="7055402" cy="1400400"/>
          </a:xfrm>
          <a:prstGeom prst="rect">
            <a:avLst/>
          </a:prstGeom>
        </p:spPr>
        <p:txBody>
          <a:bodyPr lIns="45699" tIns="45699" rIns="45699" bIns="45699" anchor="t">
            <a:normAutofit fontScale="100000" lnSpcReduction="0"/>
          </a:bodyPr>
          <a:lstStyle>
            <a:lvl1pPr>
              <a:defRPr sz="4200">
                <a:solidFill>
                  <a:srgbClr val="EBEBE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4" name="Body Level One…"/>
          <p:cNvSpPr txBox="1"/>
          <p:nvPr>
            <p:ph type="body" sz="half" idx="1"/>
          </p:nvPr>
        </p:nvSpPr>
        <p:spPr>
          <a:xfrm>
            <a:off x="827699" y="2060575"/>
            <a:ext cx="3298201" cy="4195802"/>
          </a:xfrm>
          <a:prstGeom prst="rect">
            <a:avLst/>
          </a:prstGeom>
        </p:spPr>
        <p:txBody>
          <a:bodyPr lIns="45699" tIns="45699" rIns="45699" bIns="45699">
            <a:normAutofit fontScale="100000" lnSpcReduction="0"/>
          </a:bodyPr>
          <a:lstStyle>
            <a:lvl1pPr indent="-320040">
              <a:spcBef>
                <a:spcPts val="1000"/>
              </a:spcBef>
              <a:buClr>
                <a:srgbClr val="ACD433"/>
              </a:buClr>
              <a:buSzPts val="1800"/>
              <a:buFont typeface="Helvetica"/>
              <a:buChar char="►"/>
              <a:defRPr sz="1800">
                <a:latin typeface="Garamond"/>
                <a:ea typeface="Garamond"/>
                <a:cs typeface="Garamond"/>
                <a:sym typeface="Garamond"/>
              </a:defRPr>
            </a:lvl1pPr>
            <a:lvl2pPr marL="953135" indent="-348615">
              <a:spcBef>
                <a:spcPts val="1000"/>
              </a:spcBef>
              <a:buClr>
                <a:srgbClr val="ACD433"/>
              </a:buClr>
              <a:buSzPts val="1800"/>
              <a:buFont typeface="Helvetica"/>
              <a:buChar char="►"/>
              <a:defRPr sz="1800">
                <a:latin typeface="Garamond"/>
                <a:ea typeface="Garamond"/>
                <a:cs typeface="Garamond"/>
                <a:sym typeface="Garamond"/>
              </a:defRPr>
            </a:lvl2pPr>
            <a:lvl3pPr marL="1457234" indent="-385353">
              <a:spcBef>
                <a:spcPts val="1000"/>
              </a:spcBef>
              <a:buClr>
                <a:srgbClr val="ACD433"/>
              </a:buClr>
              <a:buSzPts val="1800"/>
              <a:buFont typeface="Helvetica"/>
              <a:buChar char="►"/>
              <a:defRPr sz="1800">
                <a:latin typeface="Garamond"/>
                <a:ea typeface="Garamond"/>
                <a:cs typeface="Garamond"/>
                <a:sym typeface="Garamond"/>
              </a:defRPr>
            </a:lvl3pPr>
            <a:lvl4pPr marL="1973579" indent="-434339">
              <a:spcBef>
                <a:spcPts val="1000"/>
              </a:spcBef>
              <a:buClr>
                <a:srgbClr val="ACD433"/>
              </a:buClr>
              <a:buSzPts val="1800"/>
              <a:buFont typeface="Helvetica"/>
              <a:buChar char="►"/>
              <a:defRPr sz="1800">
                <a:latin typeface="Garamond"/>
                <a:ea typeface="Garamond"/>
                <a:cs typeface="Garamond"/>
                <a:sym typeface="Garamond"/>
              </a:defRPr>
            </a:lvl4pPr>
            <a:lvl5pPr marL="2430779" indent="-434339">
              <a:spcBef>
                <a:spcPts val="1000"/>
              </a:spcBef>
              <a:buClr>
                <a:srgbClr val="ACD433"/>
              </a:buClr>
              <a:buSzPts val="1800"/>
              <a:buFont typeface="Helvetica"/>
              <a:buChar char="►"/>
              <a:defRPr sz="1800">
                <a:latin typeface="Garamond"/>
                <a:ea typeface="Garamond"/>
                <a:cs typeface="Garamond"/>
                <a:sym typeface="Garamon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5" name="Google Shape;193;p30"/>
          <p:cNvSpPr txBox="1"/>
          <p:nvPr>
            <p:ph type="body" sz="half" idx="13"/>
          </p:nvPr>
        </p:nvSpPr>
        <p:spPr>
          <a:xfrm>
            <a:off x="4241975" y="2056092"/>
            <a:ext cx="3298200" cy="4200301"/>
          </a:xfrm>
          <a:prstGeom prst="rect">
            <a:avLst/>
          </a:prstGeom>
        </p:spPr>
        <p:txBody>
          <a:bodyPr lIns="45699" tIns="45699" rIns="45699" bIns="45699">
            <a:normAutofit fontScale="100000" lnSpcReduction="0"/>
          </a:bodyPr>
          <a:lstStyle/>
          <a:p>
            <a:pPr indent="-320040">
              <a:spcBef>
                <a:spcPts val="1000"/>
              </a:spcBef>
              <a:buClr>
                <a:srgbClr val="ACD433"/>
              </a:buClr>
              <a:buSzPts val="1800"/>
              <a:buFont typeface="Helvetica"/>
              <a:buChar char="►"/>
              <a:defRPr sz="1800"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636" name="Slide Number"/>
          <p:cNvSpPr txBox="1"/>
          <p:nvPr>
            <p:ph type="sldNum" sz="quarter" idx="2"/>
          </p:nvPr>
        </p:nvSpPr>
        <p:spPr>
          <a:xfrm>
            <a:off x="8121616" y="799221"/>
            <a:ext cx="273616" cy="264215"/>
          </a:xfrm>
          <a:prstGeom prst="rect">
            <a:avLst/>
          </a:prstGeom>
        </p:spPr>
        <p:txBody>
          <a:bodyPr lIns="45699" tIns="45699" rIns="45699" bIns="45699" anchor="b"/>
          <a:lstStyle>
            <a:lvl1pPr>
              <a:lnSpc>
                <a:spcPct val="100000"/>
              </a:lnSpc>
              <a:defRPr sz="12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_OBJECTS_WITH_TEX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Title Text"/>
          <p:cNvSpPr txBox="1"/>
          <p:nvPr>
            <p:ph type="title"/>
          </p:nvPr>
        </p:nvSpPr>
        <p:spPr>
          <a:xfrm>
            <a:off x="484709" y="452718"/>
            <a:ext cx="7055402" cy="1400400"/>
          </a:xfrm>
          <a:prstGeom prst="rect">
            <a:avLst/>
          </a:prstGeom>
        </p:spPr>
        <p:txBody>
          <a:bodyPr lIns="45699" tIns="45699" rIns="45699" bIns="45699" anchor="t">
            <a:normAutofit fontScale="100000" lnSpcReduction="0"/>
          </a:bodyPr>
          <a:lstStyle>
            <a:lvl1pPr>
              <a:defRPr sz="4200">
                <a:solidFill>
                  <a:srgbClr val="EBEBE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44" name="Body Level One…"/>
          <p:cNvSpPr txBox="1"/>
          <p:nvPr>
            <p:ph type="body" sz="quarter" idx="1"/>
          </p:nvPr>
        </p:nvSpPr>
        <p:spPr>
          <a:xfrm>
            <a:off x="827699" y="1905000"/>
            <a:ext cx="3298201" cy="576300"/>
          </a:xfrm>
          <a:prstGeom prst="rect">
            <a:avLst/>
          </a:prstGeom>
        </p:spPr>
        <p:txBody>
          <a:bodyPr lIns="45699" tIns="45699" rIns="45699" bIns="45699" anchor="b">
            <a:normAutofit fontScale="100000" lnSpcReduction="0"/>
          </a:bodyPr>
          <a:lstStyle>
            <a:lvl1pPr marL="22860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228600" indent="4572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228600" indent="9144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228600" indent="13716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" indent="18288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5" name="Google Shape;200;p31"/>
          <p:cNvSpPr txBox="1"/>
          <p:nvPr>
            <p:ph type="body" sz="quarter" idx="13"/>
          </p:nvPr>
        </p:nvSpPr>
        <p:spPr>
          <a:xfrm>
            <a:off x="827699" y="2514600"/>
            <a:ext cx="3298201" cy="3741600"/>
          </a:xfrm>
          <a:prstGeom prst="rect">
            <a:avLst/>
          </a:prstGeom>
        </p:spPr>
        <p:txBody>
          <a:bodyPr lIns="45699" tIns="45699" rIns="45699" bIns="45699">
            <a:normAutofit fontScale="100000" lnSpcReduction="0"/>
          </a:bodyPr>
          <a:lstStyle/>
          <a:p>
            <a:pPr indent="-320040">
              <a:spcBef>
                <a:spcPts val="1000"/>
              </a:spcBef>
              <a:buClr>
                <a:srgbClr val="ACD433"/>
              </a:buClr>
              <a:buSzPts val="1800"/>
              <a:buFont typeface="Helvetica"/>
              <a:buChar char="►"/>
              <a:defRPr sz="1800"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646" name="Google Shape;201;p31"/>
          <p:cNvSpPr txBox="1"/>
          <p:nvPr>
            <p:ph type="body" sz="quarter" idx="14"/>
          </p:nvPr>
        </p:nvSpPr>
        <p:spPr>
          <a:xfrm>
            <a:off x="4241975" y="1905000"/>
            <a:ext cx="3298201" cy="576300"/>
          </a:xfrm>
          <a:prstGeom prst="rect">
            <a:avLst/>
          </a:prstGeom>
        </p:spPr>
        <p:txBody>
          <a:bodyPr lIns="45699" tIns="45699" rIns="45699" bIns="45699" anchor="b">
            <a:normAutofit fontScale="100000" lnSpcReduction="0"/>
          </a:bodyPr>
          <a:lstStyle/>
          <a:p>
            <a:pPr marL="22860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647" name="Google Shape;202;p31"/>
          <p:cNvSpPr txBox="1"/>
          <p:nvPr>
            <p:ph type="body" sz="quarter" idx="15"/>
          </p:nvPr>
        </p:nvSpPr>
        <p:spPr>
          <a:xfrm>
            <a:off x="4241975" y="2514600"/>
            <a:ext cx="3298201" cy="3741600"/>
          </a:xfrm>
          <a:prstGeom prst="rect">
            <a:avLst/>
          </a:prstGeom>
        </p:spPr>
        <p:txBody>
          <a:bodyPr lIns="45699" tIns="45699" rIns="45699" bIns="45699">
            <a:normAutofit fontScale="100000" lnSpcReduction="0"/>
          </a:bodyPr>
          <a:lstStyle/>
          <a:p>
            <a:pPr indent="-320040">
              <a:spcBef>
                <a:spcPts val="1000"/>
              </a:spcBef>
              <a:buClr>
                <a:srgbClr val="ACD433"/>
              </a:buClr>
              <a:buSzPts val="1800"/>
              <a:buFont typeface="Helvetica"/>
              <a:buChar char="►"/>
              <a:defRPr sz="1800"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648" name="Slide Number"/>
          <p:cNvSpPr txBox="1"/>
          <p:nvPr>
            <p:ph type="sldNum" sz="quarter" idx="2"/>
          </p:nvPr>
        </p:nvSpPr>
        <p:spPr>
          <a:xfrm>
            <a:off x="8121616" y="799221"/>
            <a:ext cx="273616" cy="264215"/>
          </a:xfrm>
          <a:prstGeom prst="rect">
            <a:avLst/>
          </a:prstGeom>
        </p:spPr>
        <p:txBody>
          <a:bodyPr lIns="45699" tIns="45699" rIns="45699" bIns="45699" anchor="b"/>
          <a:lstStyle>
            <a:lvl1pPr>
              <a:lnSpc>
                <a:spcPct val="100000"/>
              </a:lnSpc>
              <a:defRPr sz="12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Title Text"/>
          <p:cNvSpPr txBox="1"/>
          <p:nvPr>
            <p:ph type="title"/>
          </p:nvPr>
        </p:nvSpPr>
        <p:spPr>
          <a:xfrm>
            <a:off x="484709" y="452718"/>
            <a:ext cx="7055402" cy="1400400"/>
          </a:xfrm>
          <a:prstGeom prst="rect">
            <a:avLst/>
          </a:prstGeom>
        </p:spPr>
        <p:txBody>
          <a:bodyPr lIns="45699" tIns="45699" rIns="45699" bIns="45699" anchor="t">
            <a:normAutofit fontScale="100000" lnSpcReduction="0"/>
          </a:bodyPr>
          <a:lstStyle>
            <a:lvl1pPr>
              <a:defRPr sz="4200">
                <a:solidFill>
                  <a:srgbClr val="EBEBE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56" name="Slide Number"/>
          <p:cNvSpPr txBox="1"/>
          <p:nvPr>
            <p:ph type="sldNum" sz="quarter" idx="2"/>
          </p:nvPr>
        </p:nvSpPr>
        <p:spPr>
          <a:xfrm>
            <a:off x="7944023" y="799221"/>
            <a:ext cx="273617" cy="264215"/>
          </a:xfrm>
          <a:prstGeom prst="rect">
            <a:avLst/>
          </a:prstGeom>
        </p:spPr>
        <p:txBody>
          <a:bodyPr lIns="45699" tIns="45699" rIns="45699" bIns="45699" anchor="b"/>
          <a:lstStyle>
            <a:lvl1pPr algn="ctr">
              <a:lnSpc>
                <a:spcPct val="100000"/>
              </a:lnSpc>
              <a:defRPr sz="12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" name="Title Text"/>
          <p:cNvSpPr txBox="1"/>
          <p:nvPr>
            <p:ph type="title"/>
          </p:nvPr>
        </p:nvSpPr>
        <p:spPr>
          <a:xfrm>
            <a:off x="1143000" y="2286000"/>
            <a:ext cx="7761289" cy="11318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1" name="Body Level One…"/>
          <p:cNvSpPr txBox="1"/>
          <p:nvPr>
            <p:ph type="body" idx="1"/>
          </p:nvPr>
        </p:nvSpPr>
        <p:spPr>
          <a:xfrm>
            <a:off x="671512" y="1906588"/>
            <a:ext cx="7797801" cy="519747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42900"/>
            <a:lvl2pPr indent="-342900"/>
            <a:lvl3pPr indent="-342900"/>
            <a:lvl4pPr indent="-342900"/>
            <a:lvl5pPr indent="-34290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BJECT_WITH_CAPTION_TEX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Title Text"/>
          <p:cNvSpPr txBox="1"/>
          <p:nvPr>
            <p:ph type="title"/>
          </p:nvPr>
        </p:nvSpPr>
        <p:spPr>
          <a:xfrm>
            <a:off x="866441" y="1447800"/>
            <a:ext cx="2551501" cy="1447800"/>
          </a:xfrm>
          <a:prstGeom prst="rect">
            <a:avLst/>
          </a:prstGeom>
        </p:spPr>
        <p:txBody>
          <a:bodyPr lIns="45699" tIns="45699" rIns="45699" bIns="45699" anchor="b">
            <a:normAutofit fontScale="100000" lnSpcReduction="0"/>
          </a:bodyPr>
          <a:lstStyle>
            <a:lvl1pPr>
              <a:defRPr sz="2400">
                <a:solidFill>
                  <a:srgbClr val="EBEBE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64" name="Body Level One…"/>
          <p:cNvSpPr txBox="1"/>
          <p:nvPr>
            <p:ph type="body" sz="half" idx="1"/>
          </p:nvPr>
        </p:nvSpPr>
        <p:spPr>
          <a:xfrm>
            <a:off x="3589397" y="1447800"/>
            <a:ext cx="3897901" cy="4572000"/>
          </a:xfrm>
          <a:prstGeom prst="rect">
            <a:avLst/>
          </a:prstGeom>
        </p:spPr>
        <p:txBody>
          <a:bodyPr lIns="45699" tIns="45699" rIns="45699" bIns="45699" anchor="ctr">
            <a:normAutofit fontScale="100000" lnSpcReduction="0"/>
          </a:bodyPr>
          <a:lstStyle>
            <a:lvl1pPr indent="-330200">
              <a:spcBef>
                <a:spcPts val="1000"/>
              </a:spcBef>
              <a:buClr>
                <a:srgbClr val="ACD433"/>
              </a:buClr>
              <a:buSzPts val="2000"/>
              <a:buFont typeface="Helvetica"/>
              <a:buChar char="►"/>
              <a:defRPr sz="2000">
                <a:latin typeface="Garamond"/>
                <a:ea typeface="Garamond"/>
                <a:cs typeface="Garamond"/>
                <a:sym typeface="Garamond"/>
              </a:defRPr>
            </a:lvl1pPr>
            <a:lvl2pPr marL="949960" indent="-355600">
              <a:spcBef>
                <a:spcPts val="1000"/>
              </a:spcBef>
              <a:buClr>
                <a:srgbClr val="ACD433"/>
              </a:buClr>
              <a:buSzPts val="2000"/>
              <a:buFont typeface="Helvetica"/>
              <a:buChar char="►"/>
              <a:defRPr sz="2000">
                <a:latin typeface="Garamond"/>
                <a:ea typeface="Garamond"/>
                <a:cs typeface="Garamond"/>
                <a:sym typeface="Garamond"/>
              </a:defRPr>
            </a:lvl2pPr>
            <a:lvl3pPr marL="1449069" indent="-387350">
              <a:spcBef>
                <a:spcPts val="1000"/>
              </a:spcBef>
              <a:buClr>
                <a:srgbClr val="ACD433"/>
              </a:buClr>
              <a:buSzPts val="2000"/>
              <a:buFont typeface="Helvetica"/>
              <a:buChar char="►"/>
              <a:defRPr sz="2000">
                <a:latin typeface="Garamond"/>
                <a:ea typeface="Garamond"/>
                <a:cs typeface="Garamond"/>
                <a:sym typeface="Garamond"/>
              </a:defRPr>
            </a:lvl3pPr>
            <a:lvl4pPr marL="1957251" indent="-428170">
              <a:spcBef>
                <a:spcPts val="1000"/>
              </a:spcBef>
              <a:buClr>
                <a:srgbClr val="ACD433"/>
              </a:buClr>
              <a:buSzPts val="2000"/>
              <a:buFont typeface="Helvetica"/>
              <a:buChar char="►"/>
              <a:defRPr sz="2000">
                <a:latin typeface="Garamond"/>
                <a:ea typeface="Garamond"/>
                <a:cs typeface="Garamond"/>
                <a:sym typeface="Garamond"/>
              </a:defRPr>
            </a:lvl4pPr>
            <a:lvl5pPr marL="2414451" indent="-428171">
              <a:spcBef>
                <a:spcPts val="1000"/>
              </a:spcBef>
              <a:buClr>
                <a:srgbClr val="ACD433"/>
              </a:buClr>
              <a:buSzPts val="2000"/>
              <a:buFont typeface="Helvetica"/>
              <a:buChar char="►"/>
              <a:defRPr sz="2000">
                <a:latin typeface="Garamond"/>
                <a:ea typeface="Garamond"/>
                <a:cs typeface="Garamond"/>
                <a:sym typeface="Garamon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5" name="Google Shape;214;p33"/>
          <p:cNvSpPr txBox="1"/>
          <p:nvPr>
            <p:ph type="body" sz="quarter" idx="13"/>
          </p:nvPr>
        </p:nvSpPr>
        <p:spPr>
          <a:xfrm>
            <a:off x="866441" y="3129281"/>
            <a:ext cx="2551501" cy="2895601"/>
          </a:xfrm>
          <a:prstGeom prst="rect">
            <a:avLst/>
          </a:prstGeom>
        </p:spPr>
        <p:txBody>
          <a:bodyPr lIns="45699" tIns="45699" rIns="45699" bIns="45699">
            <a:normAutofit fontScale="100000" lnSpcReduction="0"/>
          </a:bodyPr>
          <a:lstStyle/>
          <a:p>
            <a:pPr marL="228600" indent="0">
              <a:spcBef>
                <a:spcPts val="1000"/>
              </a:spcBef>
              <a:buClrTx/>
              <a:buSzTx/>
              <a:buFontTx/>
              <a:buNone/>
              <a:defRPr sz="1400"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666" name="Slide Number"/>
          <p:cNvSpPr txBox="1"/>
          <p:nvPr>
            <p:ph type="sldNum" sz="quarter" idx="2"/>
          </p:nvPr>
        </p:nvSpPr>
        <p:spPr>
          <a:xfrm>
            <a:off x="8121616" y="799221"/>
            <a:ext cx="273616" cy="264215"/>
          </a:xfrm>
          <a:prstGeom prst="rect">
            <a:avLst/>
          </a:prstGeom>
        </p:spPr>
        <p:txBody>
          <a:bodyPr lIns="45699" tIns="45699" rIns="45699" bIns="45699" anchor="b"/>
          <a:lstStyle>
            <a:lvl1pPr>
              <a:lnSpc>
                <a:spcPct val="100000"/>
              </a:lnSpc>
              <a:defRPr sz="12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_WITH_CAPTION_TEX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Title Text"/>
          <p:cNvSpPr txBox="1"/>
          <p:nvPr>
            <p:ph type="title"/>
          </p:nvPr>
        </p:nvSpPr>
        <p:spPr>
          <a:xfrm>
            <a:off x="865655" y="1854192"/>
            <a:ext cx="3820802" cy="1574701"/>
          </a:xfrm>
          <a:prstGeom prst="rect">
            <a:avLst/>
          </a:prstGeom>
        </p:spPr>
        <p:txBody>
          <a:bodyPr lIns="45699" tIns="45699" rIns="45699" bIns="45699" anchor="b">
            <a:normAutofit fontScale="100000" lnSpcReduction="0"/>
          </a:bodyPr>
          <a:lstStyle>
            <a:lvl1pPr>
              <a:defRPr sz="3600">
                <a:solidFill>
                  <a:srgbClr val="EBEBE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4" name="Google Shape;220;p34"/>
          <p:cNvSpPr/>
          <p:nvPr>
            <p:ph type="pic" sz="quarter" idx="13"/>
          </p:nvPr>
        </p:nvSpPr>
        <p:spPr>
          <a:xfrm>
            <a:off x="5213517" y="1143000"/>
            <a:ext cx="2400901" cy="4572000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2750"/>
              </a:srgbClr>
            </a:outerShdw>
          </a:effectLst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75" name="Body Level One…"/>
          <p:cNvSpPr txBox="1"/>
          <p:nvPr>
            <p:ph type="body" sz="quarter" idx="1"/>
          </p:nvPr>
        </p:nvSpPr>
        <p:spPr>
          <a:xfrm>
            <a:off x="866441" y="3657600"/>
            <a:ext cx="3814801" cy="1371600"/>
          </a:xfrm>
          <a:prstGeom prst="rect">
            <a:avLst/>
          </a:prstGeom>
        </p:spPr>
        <p:txBody>
          <a:bodyPr lIns="45699" tIns="45699" rIns="45699" bIns="45699">
            <a:normAutofit fontScale="100000" lnSpcReduction="0"/>
          </a:bodyPr>
          <a:lstStyle>
            <a:lvl1pPr marL="228600" indent="0">
              <a:spcBef>
                <a:spcPts val="1000"/>
              </a:spcBef>
              <a:buClrTx/>
              <a:buSzTx/>
              <a:buFontTx/>
              <a:buNone/>
              <a:defRPr sz="1400">
                <a:latin typeface="Garamond"/>
                <a:ea typeface="Garamond"/>
                <a:cs typeface="Garamond"/>
                <a:sym typeface="Garamond"/>
              </a:defRPr>
            </a:lvl1pPr>
            <a:lvl2pPr marL="228600" indent="457200">
              <a:spcBef>
                <a:spcPts val="1000"/>
              </a:spcBef>
              <a:buClrTx/>
              <a:buSzTx/>
              <a:buFontTx/>
              <a:buNone/>
              <a:defRPr sz="1400">
                <a:latin typeface="Garamond"/>
                <a:ea typeface="Garamond"/>
                <a:cs typeface="Garamond"/>
                <a:sym typeface="Garamond"/>
              </a:defRPr>
            </a:lvl2pPr>
            <a:lvl3pPr marL="228600" indent="914400">
              <a:spcBef>
                <a:spcPts val="1000"/>
              </a:spcBef>
              <a:buClrTx/>
              <a:buSzTx/>
              <a:buFontTx/>
              <a:buNone/>
              <a:defRPr sz="1400">
                <a:latin typeface="Garamond"/>
                <a:ea typeface="Garamond"/>
                <a:cs typeface="Garamond"/>
                <a:sym typeface="Garamond"/>
              </a:defRPr>
            </a:lvl3pPr>
            <a:lvl4pPr marL="228600" indent="1371600">
              <a:spcBef>
                <a:spcPts val="1000"/>
              </a:spcBef>
              <a:buClrTx/>
              <a:buSzTx/>
              <a:buFontTx/>
              <a:buNone/>
              <a:defRPr sz="1400">
                <a:latin typeface="Garamond"/>
                <a:ea typeface="Garamond"/>
                <a:cs typeface="Garamond"/>
                <a:sym typeface="Garamond"/>
              </a:defRPr>
            </a:lvl4pPr>
            <a:lvl5pPr marL="228600" indent="1828800">
              <a:spcBef>
                <a:spcPts val="1000"/>
              </a:spcBef>
              <a:buClrTx/>
              <a:buSzTx/>
              <a:buFontTx/>
              <a:buNone/>
              <a:defRPr sz="1400">
                <a:latin typeface="Garamond"/>
                <a:ea typeface="Garamond"/>
                <a:cs typeface="Garamond"/>
                <a:sym typeface="Garamon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6" name="Slide Number"/>
          <p:cNvSpPr txBox="1"/>
          <p:nvPr>
            <p:ph type="sldNum" sz="quarter" idx="2"/>
          </p:nvPr>
        </p:nvSpPr>
        <p:spPr>
          <a:xfrm>
            <a:off x="8121616" y="799221"/>
            <a:ext cx="273616" cy="264215"/>
          </a:xfrm>
          <a:prstGeom prst="rect">
            <a:avLst/>
          </a:prstGeom>
        </p:spPr>
        <p:txBody>
          <a:bodyPr lIns="45699" tIns="45699" rIns="45699" bIns="45699" anchor="b"/>
          <a:lstStyle>
            <a:lvl1pPr>
              <a:lnSpc>
                <a:spcPct val="100000"/>
              </a:lnSpc>
              <a:defRPr sz="12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anoramic Picture with Cap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Title Text"/>
          <p:cNvSpPr txBox="1"/>
          <p:nvPr>
            <p:ph type="title"/>
          </p:nvPr>
        </p:nvSpPr>
        <p:spPr>
          <a:xfrm>
            <a:off x="866443" y="4800586"/>
            <a:ext cx="6621000" cy="566701"/>
          </a:xfrm>
          <a:prstGeom prst="rect">
            <a:avLst/>
          </a:prstGeom>
        </p:spPr>
        <p:txBody>
          <a:bodyPr lIns="45699" tIns="45699" rIns="45699" bIns="45699" anchor="b">
            <a:normAutofit fontScale="100000" lnSpcReduction="0"/>
          </a:bodyPr>
          <a:lstStyle>
            <a:lvl1pPr>
              <a:defRPr sz="2400">
                <a:solidFill>
                  <a:srgbClr val="EBEBE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4" name="Google Shape;227;p35"/>
          <p:cNvSpPr/>
          <p:nvPr>
            <p:ph type="pic" sz="half" idx="13"/>
          </p:nvPr>
        </p:nvSpPr>
        <p:spPr>
          <a:xfrm>
            <a:off x="866441" y="685799"/>
            <a:ext cx="6621000" cy="3640801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2750"/>
              </a:srgbClr>
            </a:outerShdw>
          </a:effectLst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85" name="Body Level One…"/>
          <p:cNvSpPr txBox="1"/>
          <p:nvPr>
            <p:ph type="body" sz="quarter" idx="1"/>
          </p:nvPr>
        </p:nvSpPr>
        <p:spPr>
          <a:xfrm>
            <a:off x="866443" y="5367325"/>
            <a:ext cx="6621000" cy="493801"/>
          </a:xfrm>
          <a:prstGeom prst="rect">
            <a:avLst/>
          </a:prstGeom>
        </p:spPr>
        <p:txBody>
          <a:bodyPr lIns="45699" tIns="45699" rIns="45699" bIns="45699">
            <a:normAutofit fontScale="100000" lnSpcReduction="0"/>
          </a:bodyPr>
          <a:lstStyle>
            <a:lvl1pPr marL="228600" indent="0">
              <a:spcBef>
                <a:spcPts val="1000"/>
              </a:spcBef>
              <a:buClrTx/>
              <a:buSzTx/>
              <a:buFontTx/>
              <a:buNone/>
              <a:defRPr sz="1200">
                <a:latin typeface="Garamond"/>
                <a:ea typeface="Garamond"/>
                <a:cs typeface="Garamond"/>
                <a:sym typeface="Garamond"/>
              </a:defRPr>
            </a:lvl1pPr>
            <a:lvl2pPr marL="228600" indent="457200">
              <a:spcBef>
                <a:spcPts val="1000"/>
              </a:spcBef>
              <a:buClrTx/>
              <a:buSzTx/>
              <a:buFontTx/>
              <a:buNone/>
              <a:defRPr sz="1200">
                <a:latin typeface="Garamond"/>
                <a:ea typeface="Garamond"/>
                <a:cs typeface="Garamond"/>
                <a:sym typeface="Garamond"/>
              </a:defRPr>
            </a:lvl2pPr>
            <a:lvl3pPr marL="228600" indent="914400">
              <a:spcBef>
                <a:spcPts val="1000"/>
              </a:spcBef>
              <a:buClrTx/>
              <a:buSzTx/>
              <a:buFontTx/>
              <a:buNone/>
              <a:defRPr sz="1200">
                <a:latin typeface="Garamond"/>
                <a:ea typeface="Garamond"/>
                <a:cs typeface="Garamond"/>
                <a:sym typeface="Garamond"/>
              </a:defRPr>
            </a:lvl3pPr>
            <a:lvl4pPr marL="228600" indent="1371600">
              <a:spcBef>
                <a:spcPts val="1000"/>
              </a:spcBef>
              <a:buClrTx/>
              <a:buSzTx/>
              <a:buFontTx/>
              <a:buNone/>
              <a:defRPr sz="1200">
                <a:latin typeface="Garamond"/>
                <a:ea typeface="Garamond"/>
                <a:cs typeface="Garamond"/>
                <a:sym typeface="Garamond"/>
              </a:defRPr>
            </a:lvl4pPr>
            <a:lvl5pPr marL="228600" indent="1828800">
              <a:spcBef>
                <a:spcPts val="1000"/>
              </a:spcBef>
              <a:buClrTx/>
              <a:buSzTx/>
              <a:buFontTx/>
              <a:buNone/>
              <a:defRPr sz="1200">
                <a:latin typeface="Garamond"/>
                <a:ea typeface="Garamond"/>
                <a:cs typeface="Garamond"/>
                <a:sym typeface="Garamon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6" name="Slide Number"/>
          <p:cNvSpPr txBox="1"/>
          <p:nvPr>
            <p:ph type="sldNum" sz="quarter" idx="2"/>
          </p:nvPr>
        </p:nvSpPr>
        <p:spPr>
          <a:xfrm>
            <a:off x="8121616" y="799221"/>
            <a:ext cx="273616" cy="264215"/>
          </a:xfrm>
          <a:prstGeom prst="rect">
            <a:avLst/>
          </a:prstGeom>
        </p:spPr>
        <p:txBody>
          <a:bodyPr lIns="45699" tIns="45699" rIns="45699" bIns="45699" anchor="b"/>
          <a:lstStyle>
            <a:lvl1pPr>
              <a:lnSpc>
                <a:spcPct val="100000"/>
              </a:lnSpc>
              <a:defRPr sz="12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ap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Title Text"/>
          <p:cNvSpPr txBox="1"/>
          <p:nvPr>
            <p:ph type="title"/>
          </p:nvPr>
        </p:nvSpPr>
        <p:spPr>
          <a:xfrm>
            <a:off x="866441" y="1447800"/>
            <a:ext cx="6621001" cy="1981200"/>
          </a:xfrm>
          <a:prstGeom prst="rect">
            <a:avLst/>
          </a:prstGeom>
        </p:spPr>
        <p:txBody>
          <a:bodyPr lIns="45699" tIns="45699" rIns="45699" bIns="45699" anchor="t">
            <a:normAutofit fontScale="100000" lnSpcReduction="0"/>
          </a:bodyPr>
          <a:lstStyle>
            <a:lvl1pPr>
              <a:defRPr sz="4800">
                <a:solidFill>
                  <a:srgbClr val="EBEBE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94" name="Body Level One…"/>
          <p:cNvSpPr txBox="1"/>
          <p:nvPr>
            <p:ph type="body" sz="half" idx="1"/>
          </p:nvPr>
        </p:nvSpPr>
        <p:spPr>
          <a:xfrm>
            <a:off x="866441" y="3657600"/>
            <a:ext cx="6621001" cy="2362200"/>
          </a:xfrm>
          <a:prstGeom prst="rect">
            <a:avLst/>
          </a:prstGeom>
        </p:spPr>
        <p:txBody>
          <a:bodyPr lIns="45699" tIns="45699" rIns="45699" bIns="45699" anchor="ctr">
            <a:normAutofit fontScale="100000" lnSpcReduction="0"/>
          </a:bodyPr>
          <a:lstStyle>
            <a:lvl1pPr marL="228600" indent="0">
              <a:spcBef>
                <a:spcPts val="1000"/>
              </a:spcBef>
              <a:buClrTx/>
              <a:buSzTx/>
              <a:buFontTx/>
              <a:buNone/>
              <a:defRPr sz="1800">
                <a:latin typeface="Garamond"/>
                <a:ea typeface="Garamond"/>
                <a:cs typeface="Garamond"/>
                <a:sym typeface="Garamond"/>
              </a:defRPr>
            </a:lvl1pPr>
            <a:lvl2pPr marL="228600" indent="457200">
              <a:spcBef>
                <a:spcPts val="1000"/>
              </a:spcBef>
              <a:buClrTx/>
              <a:buSzTx/>
              <a:buFontTx/>
              <a:buNone/>
              <a:defRPr sz="1800">
                <a:latin typeface="Garamond"/>
                <a:ea typeface="Garamond"/>
                <a:cs typeface="Garamond"/>
                <a:sym typeface="Garamond"/>
              </a:defRPr>
            </a:lvl2pPr>
            <a:lvl3pPr marL="228600" indent="914400">
              <a:spcBef>
                <a:spcPts val="1000"/>
              </a:spcBef>
              <a:buClrTx/>
              <a:buSzTx/>
              <a:buFontTx/>
              <a:buNone/>
              <a:defRPr sz="1800">
                <a:latin typeface="Garamond"/>
                <a:ea typeface="Garamond"/>
                <a:cs typeface="Garamond"/>
                <a:sym typeface="Garamond"/>
              </a:defRPr>
            </a:lvl3pPr>
            <a:lvl4pPr marL="228600" indent="1371600">
              <a:spcBef>
                <a:spcPts val="1000"/>
              </a:spcBef>
              <a:buClrTx/>
              <a:buSzTx/>
              <a:buFontTx/>
              <a:buNone/>
              <a:defRPr sz="1800">
                <a:latin typeface="Garamond"/>
                <a:ea typeface="Garamond"/>
                <a:cs typeface="Garamond"/>
                <a:sym typeface="Garamond"/>
              </a:defRPr>
            </a:lvl4pPr>
            <a:lvl5pPr marL="228600" indent="1828800">
              <a:spcBef>
                <a:spcPts val="1000"/>
              </a:spcBef>
              <a:buClrTx/>
              <a:buSzTx/>
              <a:buFontTx/>
              <a:buNone/>
              <a:defRPr sz="1800">
                <a:latin typeface="Garamond"/>
                <a:ea typeface="Garamond"/>
                <a:cs typeface="Garamond"/>
                <a:sym typeface="Garamon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5" name="Slide Number"/>
          <p:cNvSpPr txBox="1"/>
          <p:nvPr>
            <p:ph type="sldNum" sz="quarter" idx="2"/>
          </p:nvPr>
        </p:nvSpPr>
        <p:spPr>
          <a:xfrm>
            <a:off x="8121616" y="799221"/>
            <a:ext cx="273616" cy="264215"/>
          </a:xfrm>
          <a:prstGeom prst="rect">
            <a:avLst/>
          </a:prstGeom>
        </p:spPr>
        <p:txBody>
          <a:bodyPr lIns="45699" tIns="45699" rIns="45699" bIns="45699" anchor="b"/>
          <a:lstStyle>
            <a:lvl1pPr>
              <a:lnSpc>
                <a:spcPct val="100000"/>
              </a:lnSpc>
              <a:defRPr sz="12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with Cap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Title Text"/>
          <p:cNvSpPr txBox="1"/>
          <p:nvPr>
            <p:ph type="title"/>
          </p:nvPr>
        </p:nvSpPr>
        <p:spPr>
          <a:xfrm>
            <a:off x="1181408" y="1447800"/>
            <a:ext cx="6000901" cy="2317501"/>
          </a:xfrm>
          <a:prstGeom prst="rect">
            <a:avLst/>
          </a:prstGeom>
        </p:spPr>
        <p:txBody>
          <a:bodyPr lIns="45699" tIns="45699" rIns="45699" bIns="45699" anchor="t">
            <a:normAutofit fontScale="100000" lnSpcReduction="0"/>
          </a:bodyPr>
          <a:lstStyle>
            <a:lvl1pPr>
              <a:defRPr sz="4800">
                <a:solidFill>
                  <a:srgbClr val="EBEBE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03" name="Body Level One…"/>
          <p:cNvSpPr txBox="1"/>
          <p:nvPr>
            <p:ph type="body" sz="quarter" idx="1"/>
          </p:nvPr>
        </p:nvSpPr>
        <p:spPr>
          <a:xfrm>
            <a:off x="1454530" y="3765448"/>
            <a:ext cx="5449800" cy="342301"/>
          </a:xfrm>
          <a:prstGeom prst="rect">
            <a:avLst/>
          </a:prstGeom>
        </p:spPr>
        <p:txBody>
          <a:bodyPr lIns="45699" tIns="45699" rIns="45699" bIns="45699">
            <a:normAutofit fontScale="100000" lnSpcReduction="0"/>
          </a:bodyPr>
          <a:lstStyle>
            <a:lvl1pPr marL="228600" indent="0">
              <a:spcBef>
                <a:spcPts val="1000"/>
              </a:spcBef>
              <a:buClrTx/>
              <a:buSzTx/>
              <a:buFontTx/>
              <a:buNone/>
              <a:defRPr cap="small" sz="14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228600" indent="457200">
              <a:spcBef>
                <a:spcPts val="1000"/>
              </a:spcBef>
              <a:buClrTx/>
              <a:buSzTx/>
              <a:buFontTx/>
              <a:buNone/>
              <a:defRPr cap="small" sz="14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228600" indent="914400">
              <a:spcBef>
                <a:spcPts val="1000"/>
              </a:spcBef>
              <a:buClrTx/>
              <a:buSzTx/>
              <a:buFontTx/>
              <a:buNone/>
              <a:defRPr cap="small" sz="14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228600" indent="1371600">
              <a:spcBef>
                <a:spcPts val="1000"/>
              </a:spcBef>
              <a:buClrTx/>
              <a:buSzTx/>
              <a:buFontTx/>
              <a:buNone/>
              <a:defRPr cap="small" sz="14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" indent="1828800">
              <a:spcBef>
                <a:spcPts val="1000"/>
              </a:spcBef>
              <a:buClrTx/>
              <a:buSzTx/>
              <a:buFontTx/>
              <a:buNone/>
              <a:defRPr cap="small" sz="14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4" name="Google Shape;241;p37"/>
          <p:cNvSpPr txBox="1"/>
          <p:nvPr>
            <p:ph type="body" sz="quarter" idx="13"/>
          </p:nvPr>
        </p:nvSpPr>
        <p:spPr>
          <a:xfrm>
            <a:off x="866441" y="4350656"/>
            <a:ext cx="6621000" cy="1676401"/>
          </a:xfrm>
          <a:prstGeom prst="rect">
            <a:avLst/>
          </a:prstGeom>
        </p:spPr>
        <p:txBody>
          <a:bodyPr lIns="45699" tIns="45699" rIns="45699" bIns="45699" anchor="ctr">
            <a:normAutofit fontScale="100000" lnSpcReduction="0"/>
          </a:bodyPr>
          <a:lstStyle/>
          <a:p>
            <a:pPr marL="228600" indent="0">
              <a:spcBef>
                <a:spcPts val="1000"/>
              </a:spcBef>
              <a:buClrTx/>
              <a:buSzTx/>
              <a:buFontTx/>
              <a:buNone/>
              <a:defRPr sz="1800"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705" name="Google Shape;245;p37"/>
          <p:cNvSpPr txBox="1"/>
          <p:nvPr/>
        </p:nvSpPr>
        <p:spPr>
          <a:xfrm>
            <a:off x="673896" y="971253"/>
            <a:ext cx="601502" cy="181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sz="12200">
                <a:solidFill>
                  <a:srgbClr val="ACD433"/>
                </a:solidFill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706" name="Google Shape;246;p37"/>
          <p:cNvSpPr txBox="1"/>
          <p:nvPr/>
        </p:nvSpPr>
        <p:spPr>
          <a:xfrm>
            <a:off x="6999689" y="2613786"/>
            <a:ext cx="601501" cy="1818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sz="12200">
                <a:solidFill>
                  <a:srgbClr val="ACD433"/>
                </a:solidFill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707" name="Slide Number"/>
          <p:cNvSpPr txBox="1"/>
          <p:nvPr>
            <p:ph type="sldNum" sz="quarter" idx="2"/>
          </p:nvPr>
        </p:nvSpPr>
        <p:spPr>
          <a:xfrm>
            <a:off x="8121616" y="799221"/>
            <a:ext cx="273616" cy="264215"/>
          </a:xfrm>
          <a:prstGeom prst="rect">
            <a:avLst/>
          </a:prstGeom>
        </p:spPr>
        <p:txBody>
          <a:bodyPr lIns="45699" tIns="45699" rIns="45699" bIns="45699" anchor="b"/>
          <a:lstStyle>
            <a:lvl1pPr>
              <a:lnSpc>
                <a:spcPct val="100000"/>
              </a:lnSpc>
              <a:defRPr sz="12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ame Card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Title Text"/>
          <p:cNvSpPr txBox="1"/>
          <p:nvPr>
            <p:ph type="title"/>
          </p:nvPr>
        </p:nvSpPr>
        <p:spPr>
          <a:xfrm>
            <a:off x="866441" y="3124200"/>
            <a:ext cx="6621000" cy="1653302"/>
          </a:xfrm>
          <a:prstGeom prst="rect">
            <a:avLst/>
          </a:prstGeom>
        </p:spPr>
        <p:txBody>
          <a:bodyPr lIns="45699" tIns="45699" rIns="45699" bIns="45699" anchor="b">
            <a:normAutofit fontScale="100000" lnSpcReduction="0"/>
          </a:bodyPr>
          <a:lstStyle>
            <a:lvl1pPr>
              <a:defRPr sz="4000">
                <a:solidFill>
                  <a:srgbClr val="EBEBE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15" name="Body Level One…"/>
          <p:cNvSpPr txBox="1"/>
          <p:nvPr>
            <p:ph type="body" sz="quarter" idx="1"/>
          </p:nvPr>
        </p:nvSpPr>
        <p:spPr>
          <a:xfrm>
            <a:off x="866441" y="4777380"/>
            <a:ext cx="6621001" cy="860401"/>
          </a:xfrm>
          <a:prstGeom prst="rect">
            <a:avLst/>
          </a:prstGeom>
        </p:spPr>
        <p:txBody>
          <a:bodyPr lIns="45699" tIns="45699" rIns="45699" bIns="45699">
            <a:normAutofit fontScale="100000" lnSpcReduction="0"/>
          </a:bodyPr>
          <a:lstStyle>
            <a:lvl1pPr marL="228600" indent="0">
              <a:spcBef>
                <a:spcPts val="1000"/>
              </a:spcBef>
              <a:buClrTx/>
              <a:buSzTx/>
              <a:buFontTx/>
              <a:buNone/>
              <a:defRPr sz="20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228600" indent="457200">
              <a:spcBef>
                <a:spcPts val="1000"/>
              </a:spcBef>
              <a:buClrTx/>
              <a:buSzTx/>
              <a:buFontTx/>
              <a:buNone/>
              <a:defRPr sz="20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228600" indent="914400">
              <a:spcBef>
                <a:spcPts val="1000"/>
              </a:spcBef>
              <a:buClrTx/>
              <a:buSzTx/>
              <a:buFontTx/>
              <a:buNone/>
              <a:defRPr sz="20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228600" indent="1371600">
              <a:spcBef>
                <a:spcPts val="1000"/>
              </a:spcBef>
              <a:buClrTx/>
              <a:buSzTx/>
              <a:buFontTx/>
              <a:buNone/>
              <a:defRPr sz="20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" indent="1828800">
              <a:spcBef>
                <a:spcPts val="1000"/>
              </a:spcBef>
              <a:buClrTx/>
              <a:buSzTx/>
              <a:buFontTx/>
              <a:buNone/>
              <a:defRPr sz="20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6" name="Slide Number"/>
          <p:cNvSpPr txBox="1"/>
          <p:nvPr>
            <p:ph type="sldNum" sz="quarter" idx="2"/>
          </p:nvPr>
        </p:nvSpPr>
        <p:spPr>
          <a:xfrm>
            <a:off x="8121616" y="799221"/>
            <a:ext cx="273616" cy="264215"/>
          </a:xfrm>
          <a:prstGeom prst="rect">
            <a:avLst/>
          </a:prstGeom>
        </p:spPr>
        <p:txBody>
          <a:bodyPr lIns="45699" tIns="45699" rIns="45699" bIns="45699" anchor="b"/>
          <a:lstStyle>
            <a:lvl1pPr>
              <a:lnSpc>
                <a:spcPct val="100000"/>
              </a:lnSpc>
              <a:defRPr sz="12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Colum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Title Text"/>
          <p:cNvSpPr txBox="1"/>
          <p:nvPr>
            <p:ph type="title"/>
          </p:nvPr>
        </p:nvSpPr>
        <p:spPr>
          <a:xfrm>
            <a:off x="484709" y="452718"/>
            <a:ext cx="7055402" cy="1400400"/>
          </a:xfrm>
          <a:prstGeom prst="rect">
            <a:avLst/>
          </a:prstGeom>
        </p:spPr>
        <p:txBody>
          <a:bodyPr lIns="45699" tIns="45699" rIns="45699" bIns="45699" anchor="t">
            <a:normAutofit fontScale="100000" lnSpcReduction="0"/>
          </a:bodyPr>
          <a:lstStyle>
            <a:lvl1pPr>
              <a:defRPr sz="4200">
                <a:solidFill>
                  <a:srgbClr val="EBEBE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24" name="Body Level One…"/>
          <p:cNvSpPr txBox="1"/>
          <p:nvPr>
            <p:ph type="body" sz="quarter" idx="1"/>
          </p:nvPr>
        </p:nvSpPr>
        <p:spPr>
          <a:xfrm>
            <a:off x="474834" y="1981200"/>
            <a:ext cx="2210700" cy="576300"/>
          </a:xfrm>
          <a:prstGeom prst="rect">
            <a:avLst/>
          </a:prstGeom>
        </p:spPr>
        <p:txBody>
          <a:bodyPr lIns="45699" tIns="45699" rIns="45699" bIns="45699" anchor="b">
            <a:normAutofit fontScale="100000" lnSpcReduction="0"/>
          </a:bodyPr>
          <a:lstStyle>
            <a:lvl1pPr marL="22860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228600" indent="4572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228600" indent="9144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228600" indent="13716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" indent="18288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5" name="Google Shape;256;p39"/>
          <p:cNvSpPr txBox="1"/>
          <p:nvPr>
            <p:ph type="body" sz="quarter" idx="13"/>
          </p:nvPr>
        </p:nvSpPr>
        <p:spPr>
          <a:xfrm>
            <a:off x="489474" y="2667000"/>
            <a:ext cx="2196002" cy="3589200"/>
          </a:xfrm>
          <a:prstGeom prst="rect">
            <a:avLst/>
          </a:prstGeom>
        </p:spPr>
        <p:txBody>
          <a:bodyPr lIns="45699" tIns="45699" rIns="45699" bIns="45699">
            <a:normAutofit fontScale="100000" lnSpcReduction="0"/>
          </a:bodyPr>
          <a:lstStyle/>
          <a:p>
            <a:pPr marL="228600" indent="0">
              <a:spcBef>
                <a:spcPts val="1000"/>
              </a:spcBef>
              <a:buClrTx/>
              <a:buSzTx/>
              <a:buFontTx/>
              <a:buNone/>
              <a:defRPr sz="1400"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726" name="Google Shape;257;p39"/>
          <p:cNvSpPr txBox="1"/>
          <p:nvPr>
            <p:ph type="body" sz="quarter" idx="14"/>
          </p:nvPr>
        </p:nvSpPr>
        <p:spPr>
          <a:xfrm>
            <a:off x="2913503" y="1981200"/>
            <a:ext cx="2202901" cy="576300"/>
          </a:xfrm>
          <a:prstGeom prst="rect">
            <a:avLst/>
          </a:prstGeom>
        </p:spPr>
        <p:txBody>
          <a:bodyPr lIns="45699" tIns="45699" rIns="45699" bIns="45699" anchor="b">
            <a:normAutofit fontScale="100000" lnSpcReduction="0"/>
          </a:bodyPr>
          <a:lstStyle/>
          <a:p>
            <a:pPr marL="22860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727" name="Google Shape;258;p39"/>
          <p:cNvSpPr txBox="1"/>
          <p:nvPr>
            <p:ph type="body" sz="quarter" idx="15"/>
          </p:nvPr>
        </p:nvSpPr>
        <p:spPr>
          <a:xfrm>
            <a:off x="2905586" y="2667000"/>
            <a:ext cx="2210700" cy="3589200"/>
          </a:xfrm>
          <a:prstGeom prst="rect">
            <a:avLst/>
          </a:prstGeom>
        </p:spPr>
        <p:txBody>
          <a:bodyPr lIns="45699" tIns="45699" rIns="45699" bIns="45699">
            <a:normAutofit fontScale="100000" lnSpcReduction="0"/>
          </a:bodyPr>
          <a:lstStyle/>
          <a:p>
            <a:pPr marL="228600" indent="0">
              <a:spcBef>
                <a:spcPts val="1000"/>
              </a:spcBef>
              <a:buClrTx/>
              <a:buSzTx/>
              <a:buFontTx/>
              <a:buNone/>
              <a:defRPr sz="1400"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728" name="Google Shape;259;p39"/>
          <p:cNvSpPr txBox="1"/>
          <p:nvPr>
            <p:ph type="body" sz="quarter" idx="16"/>
          </p:nvPr>
        </p:nvSpPr>
        <p:spPr>
          <a:xfrm>
            <a:off x="5344917" y="1981200"/>
            <a:ext cx="2199601" cy="576300"/>
          </a:xfrm>
          <a:prstGeom prst="rect">
            <a:avLst/>
          </a:prstGeom>
        </p:spPr>
        <p:txBody>
          <a:bodyPr lIns="45699" tIns="45699" rIns="45699" bIns="45699" anchor="b">
            <a:normAutofit fontScale="100000" lnSpcReduction="0"/>
          </a:bodyPr>
          <a:lstStyle/>
          <a:p>
            <a:pPr marL="22860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729" name="Google Shape;260;p39"/>
          <p:cNvSpPr txBox="1"/>
          <p:nvPr>
            <p:ph type="body" sz="quarter" idx="17"/>
          </p:nvPr>
        </p:nvSpPr>
        <p:spPr>
          <a:xfrm>
            <a:off x="5344917" y="2667000"/>
            <a:ext cx="2199601" cy="3589200"/>
          </a:xfrm>
          <a:prstGeom prst="rect">
            <a:avLst/>
          </a:prstGeom>
        </p:spPr>
        <p:txBody>
          <a:bodyPr lIns="45699" tIns="45699" rIns="45699" bIns="45699">
            <a:normAutofit fontScale="100000" lnSpcReduction="0"/>
          </a:bodyPr>
          <a:lstStyle/>
          <a:p>
            <a:pPr marL="228600" indent="0">
              <a:spcBef>
                <a:spcPts val="1000"/>
              </a:spcBef>
              <a:buClrTx/>
              <a:buSzTx/>
              <a:buFontTx/>
              <a:buNone/>
              <a:defRPr sz="1400"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730" name="Google Shape;261;p39"/>
          <p:cNvSpPr/>
          <p:nvPr/>
        </p:nvSpPr>
        <p:spPr>
          <a:xfrm flipH="1">
            <a:off x="2795334" y="2133600"/>
            <a:ext cx="1" cy="3962400"/>
          </a:xfrm>
          <a:prstGeom prst="line">
            <a:avLst/>
          </a:prstGeom>
          <a:ln w="12700">
            <a:solidFill>
              <a:srgbClr val="ACD433">
                <a:alpha val="40000"/>
              </a:srgb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31" name="Google Shape;262;p39"/>
          <p:cNvSpPr/>
          <p:nvPr/>
        </p:nvSpPr>
        <p:spPr>
          <a:xfrm flipH="1">
            <a:off x="5223030" y="2133599"/>
            <a:ext cx="1" cy="3966901"/>
          </a:xfrm>
          <a:prstGeom prst="line">
            <a:avLst/>
          </a:prstGeom>
          <a:ln w="12700">
            <a:solidFill>
              <a:srgbClr val="ACD433">
                <a:alpha val="40000"/>
              </a:srgb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32" name="Slide Number"/>
          <p:cNvSpPr txBox="1"/>
          <p:nvPr>
            <p:ph type="sldNum" sz="quarter" idx="2"/>
          </p:nvPr>
        </p:nvSpPr>
        <p:spPr>
          <a:xfrm>
            <a:off x="8121616" y="799221"/>
            <a:ext cx="273616" cy="264215"/>
          </a:xfrm>
          <a:prstGeom prst="rect">
            <a:avLst/>
          </a:prstGeom>
        </p:spPr>
        <p:txBody>
          <a:bodyPr lIns="45699" tIns="45699" rIns="45699" bIns="45699" anchor="b"/>
          <a:lstStyle>
            <a:lvl1pPr>
              <a:lnSpc>
                <a:spcPct val="100000"/>
              </a:lnSpc>
              <a:defRPr sz="12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Picture Colum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Title Text"/>
          <p:cNvSpPr txBox="1"/>
          <p:nvPr>
            <p:ph type="title"/>
          </p:nvPr>
        </p:nvSpPr>
        <p:spPr>
          <a:xfrm>
            <a:off x="484709" y="452718"/>
            <a:ext cx="7055402" cy="1400400"/>
          </a:xfrm>
          <a:prstGeom prst="rect">
            <a:avLst/>
          </a:prstGeom>
        </p:spPr>
        <p:txBody>
          <a:bodyPr lIns="45699" tIns="45699" rIns="45699" bIns="45699" anchor="t">
            <a:normAutofit fontScale="100000" lnSpcReduction="0"/>
          </a:bodyPr>
          <a:lstStyle>
            <a:lvl1pPr>
              <a:defRPr sz="4200">
                <a:solidFill>
                  <a:srgbClr val="EBEBE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40" name="Body Level One…"/>
          <p:cNvSpPr txBox="1"/>
          <p:nvPr>
            <p:ph type="body" sz="quarter" idx="1"/>
          </p:nvPr>
        </p:nvSpPr>
        <p:spPr>
          <a:xfrm>
            <a:off x="489475" y="4250949"/>
            <a:ext cx="2205601" cy="576301"/>
          </a:xfrm>
          <a:prstGeom prst="rect">
            <a:avLst/>
          </a:prstGeom>
        </p:spPr>
        <p:txBody>
          <a:bodyPr lIns="45699" tIns="45699" rIns="45699" bIns="45699" anchor="b">
            <a:normAutofit fontScale="100000" lnSpcReduction="0"/>
          </a:bodyPr>
          <a:lstStyle>
            <a:lvl1pPr marL="22860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228600" indent="4572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228600" indent="9144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228600" indent="13716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" indent="18288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1" name="Google Shape;269;p40"/>
          <p:cNvSpPr/>
          <p:nvPr>
            <p:ph type="pic" sz="quarter" idx="13"/>
          </p:nvPr>
        </p:nvSpPr>
        <p:spPr>
          <a:xfrm>
            <a:off x="489474" y="2209800"/>
            <a:ext cx="2205602" cy="1524000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2750"/>
              </a:srgbClr>
            </a:outerShdw>
          </a:effectLst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42" name="Google Shape;270;p40"/>
          <p:cNvSpPr txBox="1"/>
          <p:nvPr>
            <p:ph type="body" sz="quarter" idx="14"/>
          </p:nvPr>
        </p:nvSpPr>
        <p:spPr>
          <a:xfrm>
            <a:off x="489474" y="4827211"/>
            <a:ext cx="2205602" cy="659101"/>
          </a:xfrm>
          <a:prstGeom prst="rect">
            <a:avLst/>
          </a:prstGeom>
        </p:spPr>
        <p:txBody>
          <a:bodyPr lIns="45699" tIns="45699" rIns="45699" bIns="45699">
            <a:normAutofit fontScale="100000" lnSpcReduction="0"/>
          </a:bodyPr>
          <a:lstStyle/>
          <a:p>
            <a:pPr marL="228600" indent="0">
              <a:spcBef>
                <a:spcPts val="1000"/>
              </a:spcBef>
              <a:buClrTx/>
              <a:buSzTx/>
              <a:buFontTx/>
              <a:buNone/>
              <a:defRPr sz="1400"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743" name="Google Shape;271;p40"/>
          <p:cNvSpPr txBox="1"/>
          <p:nvPr>
            <p:ph type="body" sz="quarter" idx="15"/>
          </p:nvPr>
        </p:nvSpPr>
        <p:spPr>
          <a:xfrm>
            <a:off x="2917792" y="4250949"/>
            <a:ext cx="2198400" cy="576301"/>
          </a:xfrm>
          <a:prstGeom prst="rect">
            <a:avLst/>
          </a:prstGeom>
        </p:spPr>
        <p:txBody>
          <a:bodyPr lIns="45699" tIns="45699" rIns="45699" bIns="45699" anchor="b">
            <a:normAutofit fontScale="100000" lnSpcReduction="0"/>
          </a:bodyPr>
          <a:lstStyle/>
          <a:p>
            <a:pPr marL="22860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744" name="Google Shape;272;p40"/>
          <p:cNvSpPr/>
          <p:nvPr>
            <p:ph type="pic" sz="quarter" idx="16"/>
          </p:nvPr>
        </p:nvSpPr>
        <p:spPr>
          <a:xfrm>
            <a:off x="2917791" y="2209800"/>
            <a:ext cx="2198401" cy="1524000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2750"/>
              </a:srgbClr>
            </a:outerShdw>
          </a:effectLst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45" name="Google Shape;273;p40"/>
          <p:cNvSpPr txBox="1"/>
          <p:nvPr>
            <p:ph type="body" sz="quarter" idx="17"/>
          </p:nvPr>
        </p:nvSpPr>
        <p:spPr>
          <a:xfrm>
            <a:off x="2916776" y="4827211"/>
            <a:ext cx="2201401" cy="659101"/>
          </a:xfrm>
          <a:prstGeom prst="rect">
            <a:avLst/>
          </a:prstGeom>
        </p:spPr>
        <p:txBody>
          <a:bodyPr lIns="45699" tIns="45699" rIns="45699" bIns="45699">
            <a:normAutofit fontScale="100000" lnSpcReduction="0"/>
          </a:bodyPr>
          <a:lstStyle/>
          <a:p>
            <a:pPr marL="228600" indent="0">
              <a:spcBef>
                <a:spcPts val="1000"/>
              </a:spcBef>
              <a:buClrTx/>
              <a:buSzTx/>
              <a:buFontTx/>
              <a:buNone/>
              <a:defRPr sz="1400"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746" name="Google Shape;274;p40"/>
          <p:cNvSpPr txBox="1"/>
          <p:nvPr>
            <p:ph type="body" sz="quarter" idx="18"/>
          </p:nvPr>
        </p:nvSpPr>
        <p:spPr>
          <a:xfrm>
            <a:off x="5344917" y="4250949"/>
            <a:ext cx="2199601" cy="576301"/>
          </a:xfrm>
          <a:prstGeom prst="rect">
            <a:avLst/>
          </a:prstGeom>
        </p:spPr>
        <p:txBody>
          <a:bodyPr lIns="45699" tIns="45699" rIns="45699" bIns="45699" anchor="b">
            <a:normAutofit fontScale="100000" lnSpcReduction="0"/>
          </a:bodyPr>
          <a:lstStyle/>
          <a:p>
            <a:pPr marL="22860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ACD433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747" name="Google Shape;275;p40"/>
          <p:cNvSpPr/>
          <p:nvPr>
            <p:ph type="pic" sz="quarter" idx="19"/>
          </p:nvPr>
        </p:nvSpPr>
        <p:spPr>
          <a:xfrm>
            <a:off x="5344916" y="2209800"/>
            <a:ext cx="2199601" cy="1524000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2750"/>
              </a:srgbClr>
            </a:outerShdw>
          </a:effectLst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48" name="Google Shape;276;p40"/>
          <p:cNvSpPr txBox="1"/>
          <p:nvPr>
            <p:ph type="body" sz="quarter" idx="20"/>
          </p:nvPr>
        </p:nvSpPr>
        <p:spPr>
          <a:xfrm>
            <a:off x="5344824" y="4827208"/>
            <a:ext cx="2202601" cy="659101"/>
          </a:xfrm>
          <a:prstGeom prst="rect">
            <a:avLst/>
          </a:prstGeom>
        </p:spPr>
        <p:txBody>
          <a:bodyPr lIns="45699" tIns="45699" rIns="45699" bIns="45699">
            <a:normAutofit fontScale="100000" lnSpcReduction="0"/>
          </a:bodyPr>
          <a:lstStyle/>
          <a:p>
            <a:pPr marL="228600" indent="0">
              <a:spcBef>
                <a:spcPts val="1000"/>
              </a:spcBef>
              <a:buClrTx/>
              <a:buSzTx/>
              <a:buFontTx/>
              <a:buNone/>
              <a:defRPr sz="1400"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749" name="Google Shape;277;p40"/>
          <p:cNvSpPr/>
          <p:nvPr/>
        </p:nvSpPr>
        <p:spPr>
          <a:xfrm flipH="1">
            <a:off x="2795334" y="2133600"/>
            <a:ext cx="1" cy="3962400"/>
          </a:xfrm>
          <a:prstGeom prst="line">
            <a:avLst/>
          </a:prstGeom>
          <a:ln w="12700">
            <a:solidFill>
              <a:srgbClr val="ACD433">
                <a:alpha val="40000"/>
              </a:srgb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50" name="Google Shape;278;p40"/>
          <p:cNvSpPr/>
          <p:nvPr/>
        </p:nvSpPr>
        <p:spPr>
          <a:xfrm flipH="1">
            <a:off x="5223030" y="2133599"/>
            <a:ext cx="1" cy="3966901"/>
          </a:xfrm>
          <a:prstGeom prst="line">
            <a:avLst/>
          </a:prstGeom>
          <a:ln w="12700">
            <a:solidFill>
              <a:srgbClr val="ACD433">
                <a:alpha val="40000"/>
              </a:srgb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51" name="Slide Number"/>
          <p:cNvSpPr txBox="1"/>
          <p:nvPr>
            <p:ph type="sldNum" sz="quarter" idx="2"/>
          </p:nvPr>
        </p:nvSpPr>
        <p:spPr>
          <a:xfrm>
            <a:off x="8121616" y="799221"/>
            <a:ext cx="273616" cy="264215"/>
          </a:xfrm>
          <a:prstGeom prst="rect">
            <a:avLst/>
          </a:prstGeom>
        </p:spPr>
        <p:txBody>
          <a:bodyPr lIns="45699" tIns="45699" rIns="45699" bIns="45699" anchor="b"/>
          <a:lstStyle>
            <a:lvl1pPr>
              <a:lnSpc>
                <a:spcPct val="100000"/>
              </a:lnSpc>
              <a:defRPr sz="12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TICAL_TEX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Title Text"/>
          <p:cNvSpPr txBox="1"/>
          <p:nvPr>
            <p:ph type="title"/>
          </p:nvPr>
        </p:nvSpPr>
        <p:spPr>
          <a:xfrm>
            <a:off x="484709" y="452718"/>
            <a:ext cx="7055402" cy="1400400"/>
          </a:xfrm>
          <a:prstGeom prst="rect">
            <a:avLst/>
          </a:prstGeom>
        </p:spPr>
        <p:txBody>
          <a:bodyPr lIns="45699" tIns="45699" rIns="45699" bIns="45699" anchor="t">
            <a:normAutofit fontScale="100000" lnSpcReduction="0"/>
          </a:bodyPr>
          <a:lstStyle>
            <a:lvl1pPr>
              <a:defRPr sz="4200">
                <a:solidFill>
                  <a:srgbClr val="EBEBE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59" name="Body Level One…"/>
          <p:cNvSpPr txBox="1"/>
          <p:nvPr>
            <p:ph type="body" idx="1"/>
          </p:nvPr>
        </p:nvSpPr>
        <p:spPr>
          <a:xfrm rot="5400000">
            <a:off x="2085804" y="794874"/>
            <a:ext cx="4195501" cy="6711601"/>
          </a:xfrm>
          <a:prstGeom prst="rect">
            <a:avLst/>
          </a:prstGeom>
        </p:spPr>
        <p:txBody>
          <a:bodyPr lIns="45699" tIns="45699" rIns="45699" bIns="45699">
            <a:normAutofit fontScale="100000" lnSpcReduction="0"/>
          </a:bodyPr>
          <a:lstStyle>
            <a:lvl1pPr indent="-320040">
              <a:spcBef>
                <a:spcPts val="1000"/>
              </a:spcBef>
              <a:buClr>
                <a:srgbClr val="ACD433"/>
              </a:buClr>
              <a:buSzPts val="2000"/>
              <a:buFont typeface="Helvetica"/>
              <a:buChar char="►"/>
              <a:defRPr sz="2000">
                <a:latin typeface="Garamond"/>
                <a:ea typeface="Garamond"/>
                <a:cs typeface="Garamond"/>
                <a:sym typeface="Garamond"/>
              </a:defRPr>
            </a:lvl1pPr>
            <a:lvl2pPr marL="949960" indent="-355600">
              <a:spcBef>
                <a:spcPts val="1000"/>
              </a:spcBef>
              <a:buClr>
                <a:srgbClr val="ACD433"/>
              </a:buClr>
              <a:buSzPts val="2000"/>
              <a:buFont typeface="Helvetica"/>
              <a:buChar char="►"/>
              <a:defRPr sz="2000">
                <a:latin typeface="Garamond"/>
                <a:ea typeface="Garamond"/>
                <a:cs typeface="Garamond"/>
                <a:sym typeface="Garamond"/>
              </a:defRPr>
            </a:lvl2pPr>
            <a:lvl3pPr marL="1451609" indent="-400048">
              <a:spcBef>
                <a:spcPts val="1000"/>
              </a:spcBef>
              <a:buClr>
                <a:srgbClr val="ACD433"/>
              </a:buClr>
              <a:buSzPts val="2000"/>
              <a:buFont typeface="Helvetica"/>
              <a:buChar char="►"/>
              <a:defRPr sz="2000">
                <a:latin typeface="Garamond"/>
                <a:ea typeface="Garamond"/>
                <a:cs typeface="Garamond"/>
                <a:sym typeface="Garamond"/>
              </a:defRPr>
            </a:lvl3pPr>
            <a:lvl4pPr marL="1965959" indent="-457198">
              <a:spcBef>
                <a:spcPts val="1000"/>
              </a:spcBef>
              <a:buClr>
                <a:srgbClr val="ACD433"/>
              </a:buClr>
              <a:buSzPts val="2000"/>
              <a:buFont typeface="Helvetica"/>
              <a:buChar char="►"/>
              <a:defRPr sz="2000">
                <a:latin typeface="Garamond"/>
                <a:ea typeface="Garamond"/>
                <a:cs typeface="Garamond"/>
                <a:sym typeface="Garamond"/>
              </a:defRPr>
            </a:lvl4pPr>
            <a:lvl5pPr marL="2423159" indent="-457198">
              <a:spcBef>
                <a:spcPts val="1000"/>
              </a:spcBef>
              <a:buClr>
                <a:srgbClr val="ACD433"/>
              </a:buClr>
              <a:buSzPts val="2000"/>
              <a:buFont typeface="Helvetica"/>
              <a:buChar char="►"/>
              <a:defRPr sz="2000">
                <a:latin typeface="Garamond"/>
                <a:ea typeface="Garamond"/>
                <a:cs typeface="Garamond"/>
                <a:sym typeface="Garamon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0" name="Slide Number"/>
          <p:cNvSpPr txBox="1"/>
          <p:nvPr>
            <p:ph type="sldNum" sz="quarter" idx="2"/>
          </p:nvPr>
        </p:nvSpPr>
        <p:spPr>
          <a:xfrm>
            <a:off x="8121616" y="799221"/>
            <a:ext cx="273616" cy="264215"/>
          </a:xfrm>
          <a:prstGeom prst="rect">
            <a:avLst/>
          </a:prstGeom>
        </p:spPr>
        <p:txBody>
          <a:bodyPr lIns="45699" tIns="45699" rIns="45699" bIns="45699" anchor="b"/>
          <a:lstStyle>
            <a:lvl1pPr>
              <a:lnSpc>
                <a:spcPct val="100000"/>
              </a:lnSpc>
              <a:defRPr sz="12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TICAL_TITLE_AND_VERTICAL_TEX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Title Text"/>
          <p:cNvSpPr txBox="1"/>
          <p:nvPr>
            <p:ph type="title"/>
          </p:nvPr>
        </p:nvSpPr>
        <p:spPr>
          <a:xfrm rot="5400000">
            <a:off x="3974124" y="2685763"/>
            <a:ext cx="5826001" cy="1314901"/>
          </a:xfrm>
          <a:prstGeom prst="rect">
            <a:avLst/>
          </a:prstGeom>
        </p:spPr>
        <p:txBody>
          <a:bodyPr lIns="45699" tIns="45699" rIns="45699" bIns="45699" anchor="b">
            <a:normAutofit fontScale="100000" lnSpcReduction="0"/>
          </a:bodyPr>
          <a:lstStyle>
            <a:lvl1pPr>
              <a:defRPr sz="4200">
                <a:solidFill>
                  <a:srgbClr val="EBEBE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68" name="Body Level One…"/>
          <p:cNvSpPr txBox="1"/>
          <p:nvPr>
            <p:ph type="body" idx="1"/>
          </p:nvPr>
        </p:nvSpPr>
        <p:spPr>
          <a:xfrm rot="5400000">
            <a:off x="532286" y="730304"/>
            <a:ext cx="5483101" cy="5568901"/>
          </a:xfrm>
          <a:prstGeom prst="rect">
            <a:avLst/>
          </a:prstGeom>
        </p:spPr>
        <p:txBody>
          <a:bodyPr lIns="45699" tIns="45699" rIns="45699" bIns="45699">
            <a:normAutofit fontScale="100000" lnSpcReduction="0"/>
          </a:bodyPr>
          <a:lstStyle>
            <a:lvl1pPr indent="-320040">
              <a:spcBef>
                <a:spcPts val="1000"/>
              </a:spcBef>
              <a:buClr>
                <a:srgbClr val="ACD433"/>
              </a:buClr>
              <a:buSzPts val="2000"/>
              <a:buFont typeface="Helvetica"/>
              <a:buChar char="►"/>
              <a:defRPr sz="2000">
                <a:latin typeface="Garamond"/>
                <a:ea typeface="Garamond"/>
                <a:cs typeface="Garamond"/>
                <a:sym typeface="Garamond"/>
              </a:defRPr>
            </a:lvl1pPr>
            <a:lvl2pPr marL="949960" indent="-355600">
              <a:spcBef>
                <a:spcPts val="1000"/>
              </a:spcBef>
              <a:buClr>
                <a:srgbClr val="ACD433"/>
              </a:buClr>
              <a:buSzPts val="2000"/>
              <a:buFont typeface="Helvetica"/>
              <a:buChar char="►"/>
              <a:defRPr sz="2000">
                <a:latin typeface="Garamond"/>
                <a:ea typeface="Garamond"/>
                <a:cs typeface="Garamond"/>
                <a:sym typeface="Garamond"/>
              </a:defRPr>
            </a:lvl2pPr>
            <a:lvl3pPr marL="1451609" indent="-400048">
              <a:spcBef>
                <a:spcPts val="1000"/>
              </a:spcBef>
              <a:buClr>
                <a:srgbClr val="ACD433"/>
              </a:buClr>
              <a:buSzPts val="2000"/>
              <a:buFont typeface="Helvetica"/>
              <a:buChar char="►"/>
              <a:defRPr sz="2000">
                <a:latin typeface="Garamond"/>
                <a:ea typeface="Garamond"/>
                <a:cs typeface="Garamond"/>
                <a:sym typeface="Garamond"/>
              </a:defRPr>
            </a:lvl3pPr>
            <a:lvl4pPr marL="1965959" indent="-457198">
              <a:spcBef>
                <a:spcPts val="1000"/>
              </a:spcBef>
              <a:buClr>
                <a:srgbClr val="ACD433"/>
              </a:buClr>
              <a:buSzPts val="2000"/>
              <a:buFont typeface="Helvetica"/>
              <a:buChar char="►"/>
              <a:defRPr sz="2000">
                <a:latin typeface="Garamond"/>
                <a:ea typeface="Garamond"/>
                <a:cs typeface="Garamond"/>
                <a:sym typeface="Garamond"/>
              </a:defRPr>
            </a:lvl4pPr>
            <a:lvl5pPr marL="2423159" indent="-457198">
              <a:spcBef>
                <a:spcPts val="1000"/>
              </a:spcBef>
              <a:buClr>
                <a:srgbClr val="ACD433"/>
              </a:buClr>
              <a:buSzPts val="2000"/>
              <a:buFont typeface="Helvetica"/>
              <a:buChar char="►"/>
              <a:defRPr sz="2000">
                <a:latin typeface="Garamond"/>
                <a:ea typeface="Garamond"/>
                <a:cs typeface="Garamond"/>
                <a:sym typeface="Garamon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9" name="Slide Number"/>
          <p:cNvSpPr txBox="1"/>
          <p:nvPr>
            <p:ph type="sldNum" sz="quarter" idx="2"/>
          </p:nvPr>
        </p:nvSpPr>
        <p:spPr>
          <a:xfrm>
            <a:off x="8121616" y="799221"/>
            <a:ext cx="273616" cy="264215"/>
          </a:xfrm>
          <a:prstGeom prst="rect">
            <a:avLst/>
          </a:prstGeom>
        </p:spPr>
        <p:txBody>
          <a:bodyPr lIns="45699" tIns="45699" rIns="45699" bIns="45699" anchor="b"/>
          <a:lstStyle>
            <a:lvl1pPr>
              <a:lnSpc>
                <a:spcPct val="100000"/>
              </a:lnSpc>
              <a:defRPr sz="12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b="1" sz="4000"/>
            </a:lvl1pPr>
          </a:lstStyle>
          <a:p>
            <a:pPr/>
            <a:r>
              <a:t>Title Text</a:t>
            </a:r>
          </a:p>
        </p:txBody>
      </p:sp>
      <p:sp>
        <p:nvSpPr>
          <p:cNvPr id="7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228600" indent="0">
              <a:buClrTx/>
              <a:buSzTx/>
              <a:buFontTx/>
              <a:buNone/>
              <a:defRPr sz="2000"/>
            </a:lvl1pPr>
            <a:lvl2pPr marL="228600" indent="457200">
              <a:buClrTx/>
              <a:buSzTx/>
              <a:buFontTx/>
              <a:buNone/>
              <a:defRPr sz="2000"/>
            </a:lvl2pPr>
            <a:lvl3pPr marL="228600" indent="914400">
              <a:buClrTx/>
              <a:buSzTx/>
              <a:buFontTx/>
              <a:buNone/>
              <a:defRPr sz="2000"/>
            </a:lvl3pPr>
            <a:lvl4pPr marL="228600" indent="1371600">
              <a:buClrTx/>
              <a:buSzTx/>
              <a:buFontTx/>
              <a:buNone/>
              <a:defRPr sz="2000"/>
            </a:lvl4pPr>
            <a:lvl5pPr marL="228600" indent="1828800">
              <a:buClrTx/>
              <a:buSzTx/>
              <a:buFont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Rounded Rectangle"/>
          <p:cNvSpPr/>
          <p:nvPr/>
        </p:nvSpPr>
        <p:spPr>
          <a:xfrm>
            <a:off x="0" y="0"/>
            <a:ext cx="9144000" cy="1066800"/>
          </a:xfrm>
          <a:prstGeom prst="roundRect">
            <a:avLst>
              <a:gd name="adj" fmla="val 111"/>
            </a:avLst>
          </a:prstGeom>
          <a:gradFill>
            <a:gsLst>
              <a:gs pos="0">
                <a:srgbClr val="5A9FD4"/>
              </a:gs>
              <a:gs pos="100000">
                <a:srgbClr val="244E72"/>
              </a:gs>
            </a:gsLst>
            <a:lin ang="15300000"/>
          </a:gradFill>
          <a:ln w="936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defTabSz="457200">
              <a:lnSpc>
                <a:spcPct val="93000"/>
              </a:lnSpc>
              <a:defRPr sz="18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77" name="Slide Number"/>
          <p:cNvSpPr txBox="1"/>
          <p:nvPr>
            <p:ph type="sldNum" sz="quarter" idx="2"/>
          </p:nvPr>
        </p:nvSpPr>
        <p:spPr>
          <a:xfrm>
            <a:off x="8785125" y="6530974"/>
            <a:ext cx="206476" cy="190501"/>
          </a:xfrm>
          <a:prstGeom prst="rect">
            <a:avLst/>
          </a:prstGeom>
        </p:spPr>
        <p:txBody>
          <a:bodyPr lIns="0" tIns="0" rIns="0" bIns="0" anchor="b"/>
          <a:lstStyle>
            <a:lvl1pPr defTabSz="457200">
              <a:lnSpc>
                <a:spcPct val="100000"/>
              </a:lnSpc>
              <a:spcBef>
                <a:spcPts val="500"/>
              </a:spcBef>
              <a:defRPr sz="120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Rounded Rectangle"/>
          <p:cNvSpPr/>
          <p:nvPr/>
        </p:nvSpPr>
        <p:spPr>
          <a:xfrm>
            <a:off x="0" y="0"/>
            <a:ext cx="9144000" cy="1066800"/>
          </a:xfrm>
          <a:prstGeom prst="roundRect">
            <a:avLst>
              <a:gd name="adj" fmla="val 111"/>
            </a:avLst>
          </a:prstGeom>
          <a:gradFill>
            <a:gsLst>
              <a:gs pos="0">
                <a:srgbClr val="5A9FD4"/>
              </a:gs>
              <a:gs pos="100000">
                <a:srgbClr val="244E72"/>
              </a:gs>
            </a:gsLst>
            <a:lin ang="15300000"/>
          </a:gradFill>
          <a:ln w="936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defTabSz="457200">
              <a:lnSpc>
                <a:spcPct val="93000"/>
              </a:lnSpc>
              <a:defRPr sz="18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85" name="Slide Number"/>
          <p:cNvSpPr txBox="1"/>
          <p:nvPr>
            <p:ph type="sldNum" sz="quarter" idx="2"/>
          </p:nvPr>
        </p:nvSpPr>
        <p:spPr>
          <a:xfrm>
            <a:off x="8785125" y="6530974"/>
            <a:ext cx="206476" cy="190501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Rounded Rectangle"/>
          <p:cNvSpPr/>
          <p:nvPr/>
        </p:nvSpPr>
        <p:spPr>
          <a:xfrm>
            <a:off x="0" y="0"/>
            <a:ext cx="9144000" cy="1390650"/>
          </a:xfrm>
          <a:prstGeom prst="roundRect">
            <a:avLst>
              <a:gd name="adj" fmla="val 111"/>
            </a:avLst>
          </a:prstGeom>
          <a:gradFill>
            <a:gsLst>
              <a:gs pos="0">
                <a:srgbClr val="5A9FD4"/>
              </a:gs>
              <a:gs pos="100000">
                <a:srgbClr val="244E72"/>
              </a:gs>
            </a:gsLst>
            <a:lin ang="15300000"/>
          </a:gradFill>
          <a:ln w="936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defTabSz="457200">
              <a:lnSpc>
                <a:spcPct val="93000"/>
              </a:lnSpc>
              <a:defRPr sz="18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93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ct val="100000"/>
              </a:lnSpc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8" name="Title Text"/>
          <p:cNvSpPr txBox="1"/>
          <p:nvPr>
            <p:ph type="title"/>
          </p:nvPr>
        </p:nvSpPr>
        <p:spPr>
          <a:xfrm>
            <a:off x="1143000" y="2286000"/>
            <a:ext cx="7761289" cy="11318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9" name="Body Level One…"/>
          <p:cNvSpPr txBox="1"/>
          <p:nvPr>
            <p:ph type="body" sz="half" idx="1"/>
          </p:nvPr>
        </p:nvSpPr>
        <p:spPr>
          <a:xfrm>
            <a:off x="671512" y="1906588"/>
            <a:ext cx="3822701" cy="519747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406400">
              <a:buSzPts val="2800"/>
              <a:defRPr sz="2800"/>
            </a:lvl1pPr>
            <a:lvl2pPr marL="977900" indent="-444500">
              <a:buSzPts val="2800"/>
              <a:defRPr sz="2800"/>
            </a:lvl2pPr>
            <a:lvl3pPr marL="1513839" indent="-497839">
              <a:buSzPts val="2800"/>
              <a:defRPr sz="2800"/>
            </a:lvl3pPr>
            <a:lvl4pPr marL="2019300" indent="-533400">
              <a:buSzPts val="2800"/>
              <a:defRPr sz="2800"/>
            </a:lvl4pPr>
            <a:lvl5pPr marL="2476500" indent="-533400">
              <a:buSzPts val="2800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Google Shape;61;p6"/>
          <p:cNvSpPr txBox="1"/>
          <p:nvPr>
            <p:ph type="body" sz="half" idx="13"/>
          </p:nvPr>
        </p:nvSpPr>
        <p:spPr>
          <a:xfrm>
            <a:off x="4646612" y="1906588"/>
            <a:ext cx="3822701" cy="519747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406400">
              <a:buSzPts val="2800"/>
              <a:defRPr sz="2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8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9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228600" indent="0">
              <a:buClrTx/>
              <a:buSzTx/>
              <a:buFontTx/>
              <a:buNone/>
              <a:defRPr b="1" sz="2400"/>
            </a:lvl1pPr>
            <a:lvl2pPr marL="228600" indent="457200">
              <a:buClrTx/>
              <a:buSzTx/>
              <a:buFontTx/>
              <a:buNone/>
              <a:defRPr b="1" sz="2400"/>
            </a:lvl2pPr>
            <a:lvl3pPr marL="228600" indent="914400">
              <a:buClrTx/>
              <a:buSzTx/>
              <a:buFontTx/>
              <a:buNone/>
              <a:defRPr b="1" sz="2400"/>
            </a:lvl3pPr>
            <a:lvl4pPr marL="228600" indent="1371600">
              <a:buClrTx/>
              <a:buSzTx/>
              <a:buFontTx/>
              <a:buNone/>
              <a:defRPr b="1" sz="2400"/>
            </a:lvl4pPr>
            <a:lvl5pPr marL="228600" indent="1828800">
              <a:buClrTx/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Google Shape;65;p7"/>
          <p:cNvSpPr txBox="1"/>
          <p:nvPr>
            <p:ph type="body" sz="half" idx="13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81000">
              <a:buSzPts val="2400"/>
              <a:defRPr sz="2400"/>
            </a:pPr>
          </a:p>
        </p:txBody>
      </p:sp>
      <p:sp>
        <p:nvSpPr>
          <p:cNvPr id="91" name="Google Shape;66;p7"/>
          <p:cNvSpPr txBox="1"/>
          <p:nvPr>
            <p:ph type="body" sz="quarter" idx="14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228600" indent="0">
              <a:buClrTx/>
              <a:buSzTx/>
              <a:buFontTx/>
              <a:buNone/>
              <a:defRPr b="1" sz="2400"/>
            </a:pPr>
          </a:p>
        </p:txBody>
      </p:sp>
      <p:sp>
        <p:nvSpPr>
          <p:cNvPr id="92" name="Google Shape;67;p7"/>
          <p:cNvSpPr txBox="1"/>
          <p:nvPr>
            <p:ph type="body" sz="half" idx="15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81000">
              <a:buSzPts val="2400"/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0" name="Title Text"/>
          <p:cNvSpPr txBox="1"/>
          <p:nvPr>
            <p:ph type="title"/>
          </p:nvPr>
        </p:nvSpPr>
        <p:spPr>
          <a:xfrm>
            <a:off x="1143000" y="2286000"/>
            <a:ext cx="7761289" cy="11318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8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109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2pPr marL="972457" indent="-464457"/>
            <a:lvl3pPr marL="1498600" indent="-508000"/>
            <a:lvl4pPr marL="2042160" indent="-568960"/>
            <a:lvl5pPr marL="2499360" indent="-56896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Google Shape;73;p9"/>
          <p:cNvSpPr txBox="1"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28600" indent="0">
              <a:buClrTx/>
              <a:buSzTx/>
              <a:buFontTx/>
              <a:buNone/>
              <a:defRPr sz="1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8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119" name="Google Shape;76;p10"/>
          <p:cNvSpPr/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0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28600" indent="0">
              <a:buClrTx/>
              <a:buSzTx/>
              <a:buFontTx/>
              <a:buNone/>
              <a:defRPr sz="1400"/>
            </a:lvl1pPr>
            <a:lvl2pPr marL="228600" indent="457200">
              <a:buClrTx/>
              <a:buSzTx/>
              <a:buFontTx/>
              <a:buNone/>
              <a:defRPr sz="1400"/>
            </a:lvl2pPr>
            <a:lvl3pPr marL="228600" indent="914400">
              <a:buClrTx/>
              <a:buSzTx/>
              <a:buFontTx/>
              <a:buNone/>
              <a:defRPr sz="1400"/>
            </a:lvl3pPr>
            <a:lvl4pPr marL="228600" indent="1371600">
              <a:buClrTx/>
              <a:buSzTx/>
              <a:buFontTx/>
              <a:buNone/>
              <a:defRPr sz="1400"/>
            </a:lvl4pPr>
            <a:lvl5pPr marL="228600" indent="1828800">
              <a:buClrTx/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333FF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13;p1"/>
          <p:cNvGrpSpPr/>
          <p:nvPr/>
        </p:nvGrpSpPr>
        <p:grpSpPr>
          <a:xfrm>
            <a:off x="0" y="0"/>
            <a:ext cx="1074738" cy="6843714"/>
            <a:chOff x="0" y="0"/>
            <a:chExt cx="1074737" cy="6843713"/>
          </a:xfrm>
        </p:grpSpPr>
        <p:sp>
          <p:nvSpPr>
            <p:cNvPr id="2" name="Google Shape;14;p1"/>
            <p:cNvSpPr/>
            <p:nvPr/>
          </p:nvSpPr>
          <p:spPr>
            <a:xfrm>
              <a:off x="0" y="0"/>
              <a:ext cx="1074738" cy="6843714"/>
            </a:xfrm>
            <a:prstGeom prst="roundRect">
              <a:avLst>
                <a:gd name="adj" fmla="val 144"/>
              </a:avLst>
            </a:prstGeom>
            <a:gradFill flip="none" rotWithShape="1">
              <a:gsLst>
                <a:gs pos="0">
                  <a:srgbClr val="3333FF"/>
                </a:gs>
                <a:gs pos="50000">
                  <a:srgbClr val="000000"/>
                </a:gs>
                <a:gs pos="100000">
                  <a:srgbClr val="3333F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>
                  <a:solidFill>
                    <a:schemeClr val="accent3">
                      <a:lumOff val="44000"/>
                    </a:schemeClr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grpSp>
          <p:nvGrpSpPr>
            <p:cNvPr id="32" name="Google Shape;15;p1"/>
            <p:cNvGrpSpPr/>
            <p:nvPr/>
          </p:nvGrpSpPr>
          <p:grpSpPr>
            <a:xfrm>
              <a:off x="76200" y="163512"/>
              <a:ext cx="141288" cy="6530977"/>
              <a:chOff x="0" y="0"/>
              <a:chExt cx="141287" cy="6530975"/>
            </a:xfrm>
          </p:grpSpPr>
          <p:sp>
            <p:nvSpPr>
              <p:cNvPr id="3" name="Google Shape;16;p1"/>
              <p:cNvSpPr/>
              <p:nvPr/>
            </p:nvSpPr>
            <p:spPr>
              <a:xfrm>
                <a:off x="0" y="1589087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4" name="Google Shape;17;p1"/>
              <p:cNvSpPr/>
              <p:nvPr/>
            </p:nvSpPr>
            <p:spPr>
              <a:xfrm>
                <a:off x="0" y="1819275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5" name="Google Shape;18;p1"/>
              <p:cNvSpPr/>
              <p:nvPr/>
            </p:nvSpPr>
            <p:spPr>
              <a:xfrm>
                <a:off x="0" y="20431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6" name="Google Shape;19;p1"/>
              <p:cNvSpPr/>
              <p:nvPr/>
            </p:nvSpPr>
            <p:spPr>
              <a:xfrm>
                <a:off x="0" y="22717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7" name="Google Shape;20;p1"/>
              <p:cNvSpPr/>
              <p:nvPr/>
            </p:nvSpPr>
            <p:spPr>
              <a:xfrm>
                <a:off x="0" y="2500312"/>
                <a:ext cx="141288" cy="147639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8" name="Google Shape;21;p1"/>
              <p:cNvSpPr/>
              <p:nvPr/>
            </p:nvSpPr>
            <p:spPr>
              <a:xfrm>
                <a:off x="0" y="2727325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9" name="Google Shape;22;p1"/>
              <p:cNvSpPr/>
              <p:nvPr/>
            </p:nvSpPr>
            <p:spPr>
              <a:xfrm>
                <a:off x="0" y="2957512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0" name="Google Shape;23;p1"/>
              <p:cNvSpPr/>
              <p:nvPr/>
            </p:nvSpPr>
            <p:spPr>
              <a:xfrm>
                <a:off x="0" y="3187700"/>
                <a:ext cx="141288" cy="146051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1" name="Google Shape;24;p1"/>
              <p:cNvSpPr/>
              <p:nvPr/>
            </p:nvSpPr>
            <p:spPr>
              <a:xfrm>
                <a:off x="0" y="3414712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2" name="Google Shape;25;p1"/>
              <p:cNvSpPr/>
              <p:nvPr/>
            </p:nvSpPr>
            <p:spPr>
              <a:xfrm>
                <a:off x="0" y="3643312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3" name="Google Shape;26;p1"/>
              <p:cNvSpPr/>
              <p:nvPr/>
            </p:nvSpPr>
            <p:spPr>
              <a:xfrm>
                <a:off x="0" y="3873500"/>
                <a:ext cx="141288" cy="146051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4" name="Google Shape;27;p1"/>
              <p:cNvSpPr/>
              <p:nvPr/>
            </p:nvSpPr>
            <p:spPr>
              <a:xfrm>
                <a:off x="0" y="4098925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5" name="Google Shape;28;p1"/>
              <p:cNvSpPr/>
              <p:nvPr/>
            </p:nvSpPr>
            <p:spPr>
              <a:xfrm>
                <a:off x="0" y="43291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6" name="Google Shape;29;p1"/>
              <p:cNvSpPr/>
              <p:nvPr/>
            </p:nvSpPr>
            <p:spPr>
              <a:xfrm>
                <a:off x="0" y="4556125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7" name="Google Shape;30;p1"/>
              <p:cNvSpPr/>
              <p:nvPr/>
            </p:nvSpPr>
            <p:spPr>
              <a:xfrm>
                <a:off x="0" y="4783137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8" name="Google Shape;31;p1"/>
              <p:cNvSpPr/>
              <p:nvPr/>
            </p:nvSpPr>
            <p:spPr>
              <a:xfrm>
                <a:off x="0" y="5013325"/>
                <a:ext cx="141288" cy="147639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9" name="Google Shape;32;p1"/>
              <p:cNvSpPr/>
              <p:nvPr/>
            </p:nvSpPr>
            <p:spPr>
              <a:xfrm>
                <a:off x="0" y="5240338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0" name="Google Shape;33;p1"/>
              <p:cNvSpPr/>
              <p:nvPr/>
            </p:nvSpPr>
            <p:spPr>
              <a:xfrm>
                <a:off x="0" y="5470525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1" name="Google Shape;34;p1"/>
              <p:cNvSpPr/>
              <p:nvPr/>
            </p:nvSpPr>
            <p:spPr>
              <a:xfrm>
                <a:off x="0" y="5700713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2" name="Google Shape;35;p1"/>
              <p:cNvSpPr/>
              <p:nvPr/>
            </p:nvSpPr>
            <p:spPr>
              <a:xfrm>
                <a:off x="0" y="5924550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3" name="Google Shape;36;p1"/>
              <p:cNvSpPr/>
              <p:nvPr/>
            </p:nvSpPr>
            <p:spPr>
              <a:xfrm>
                <a:off x="0" y="6154738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4" name="Google Shape;37;p1"/>
              <p:cNvSpPr/>
              <p:nvPr/>
            </p:nvSpPr>
            <p:spPr>
              <a:xfrm>
                <a:off x="0" y="6383338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5" name="Google Shape;38;p1"/>
              <p:cNvSpPr/>
              <p:nvPr/>
            </p:nvSpPr>
            <p:spPr>
              <a:xfrm>
                <a:off x="0" y="0"/>
                <a:ext cx="141288" cy="146051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6" name="Google Shape;39;p1"/>
              <p:cNvSpPr/>
              <p:nvPr/>
            </p:nvSpPr>
            <p:spPr>
              <a:xfrm>
                <a:off x="0" y="227012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7" name="Google Shape;40;p1"/>
              <p:cNvSpPr/>
              <p:nvPr/>
            </p:nvSpPr>
            <p:spPr>
              <a:xfrm>
                <a:off x="0" y="457200"/>
                <a:ext cx="141288" cy="149226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8" name="Google Shape;41;p1"/>
              <p:cNvSpPr/>
              <p:nvPr/>
            </p:nvSpPr>
            <p:spPr>
              <a:xfrm>
                <a:off x="0" y="6858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9" name="Google Shape;42;p1"/>
              <p:cNvSpPr/>
              <p:nvPr/>
            </p:nvSpPr>
            <p:spPr>
              <a:xfrm>
                <a:off x="0" y="911225"/>
                <a:ext cx="141288" cy="150813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0" name="Google Shape;43;p1"/>
              <p:cNvSpPr/>
              <p:nvPr/>
            </p:nvSpPr>
            <p:spPr>
              <a:xfrm>
                <a:off x="0" y="1141412"/>
                <a:ext cx="141288" cy="150814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1" name="Google Shape;44;p1"/>
              <p:cNvSpPr/>
              <p:nvPr/>
            </p:nvSpPr>
            <p:spPr>
              <a:xfrm>
                <a:off x="0" y="1371600"/>
                <a:ext cx="141288" cy="147638"/>
              </a:xfrm>
              <a:prstGeom prst="roundRect">
                <a:avLst>
                  <a:gd name="adj" fmla="val 1083"/>
                </a:avLst>
              </a:prstGeom>
              <a:solidFill>
                <a:srgbClr val="3333FF">
                  <a:alpha val="4980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2400">
                    <a:solidFill>
                      <a:schemeClr val="accent3">
                        <a:lumOff val="44000"/>
                      </a:schemeClr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</p:grpSp>
      </p:grp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8632750" y="6333101"/>
            <a:ext cx="282651" cy="287798"/>
          </a:xfrm>
          <a:prstGeom prst="rect">
            <a:avLst/>
          </a:prstGeom>
          <a:ln w="12700">
            <a:miter lim="400000"/>
          </a:ln>
        </p:spPr>
        <p:txBody>
          <a:bodyPr wrap="none" lIns="46075" tIns="46075" rIns="46075" bIns="46075" anchor="ctr">
            <a:spAutoFit/>
          </a:bodyPr>
          <a:lstStyle>
            <a:lvl1pPr algn="r">
              <a:lnSpc>
                <a:spcPct val="95000"/>
              </a:lnSpc>
              <a:defRPr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5" name="Title Text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/>
          <a:lstStyle/>
          <a:p>
            <a:pPr/>
            <a:r>
              <a:t>Title Text</a:t>
            </a:r>
          </a:p>
        </p:txBody>
      </p:sp>
      <p:sp>
        <p:nvSpPr>
          <p:cNvPr id="36" name="Body Level One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FFFF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FFFF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FFFF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FFFF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FFFF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FFFF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FFFF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FFFF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FFFF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457200" marR="0" indent="-4318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ts val="3200"/>
        <a:buFont typeface="Times New Roman"/>
        <a:buChar char="•"/>
        <a:tabLst/>
        <a:defRPr b="0" baseline="0" cap="none" i="0" spc="0" strike="noStrike" sz="3200" u="none">
          <a:solidFill>
            <a:schemeClr val="accent3">
              <a:lumOff val="44000"/>
            </a:schemeClr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914400" marR="0" indent="-4318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ts val="3200"/>
        <a:buFont typeface="Times New Roman"/>
        <a:buChar char="–"/>
        <a:tabLst/>
        <a:defRPr b="0" baseline="0" cap="none" i="0" spc="0" strike="noStrike" sz="3200" u="none">
          <a:solidFill>
            <a:schemeClr val="accent3">
              <a:lumOff val="44000"/>
            </a:schemeClr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1371600" marR="0" indent="-4318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ts val="3200"/>
        <a:buFont typeface="Times New Roman"/>
        <a:buChar char="•"/>
        <a:tabLst/>
        <a:defRPr b="0" baseline="0" cap="none" i="0" spc="0" strike="noStrike" sz="3200" u="none">
          <a:solidFill>
            <a:schemeClr val="accent3">
              <a:lumOff val="44000"/>
            </a:schemeClr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1828800" marR="0" indent="-4318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ts val="3200"/>
        <a:buFont typeface="Times New Roman"/>
        <a:buChar char="–"/>
        <a:tabLst/>
        <a:defRPr b="0" baseline="0" cap="none" i="0" spc="0" strike="noStrike" sz="3200" u="none">
          <a:solidFill>
            <a:schemeClr val="accent3">
              <a:lumOff val="44000"/>
            </a:schemeClr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2286000" marR="0" indent="-4318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ts val="3200"/>
        <a:buFont typeface="Times New Roman"/>
        <a:buChar char="»"/>
        <a:tabLst/>
        <a:defRPr b="0" baseline="0" cap="none" i="0" spc="0" strike="noStrike" sz="3200" u="none">
          <a:solidFill>
            <a:schemeClr val="accent3">
              <a:lumOff val="44000"/>
            </a:schemeClr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25146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Tx/>
        <a:buFont typeface="Times New Roman"/>
        <a:buNone/>
        <a:tabLst/>
        <a:defRPr b="0" baseline="0" cap="none" i="0" spc="0" strike="noStrike" sz="3200" u="none">
          <a:solidFill>
            <a:schemeClr val="accent3">
              <a:lumOff val="44000"/>
            </a:schemeClr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29718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Tx/>
        <a:buFont typeface="Times New Roman"/>
        <a:buNone/>
        <a:tabLst/>
        <a:defRPr b="0" baseline="0" cap="none" i="0" spc="0" strike="noStrike" sz="3200" u="none">
          <a:solidFill>
            <a:schemeClr val="accent3">
              <a:lumOff val="44000"/>
            </a:schemeClr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34290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Tx/>
        <a:buFont typeface="Times New Roman"/>
        <a:buNone/>
        <a:tabLst/>
        <a:defRPr b="0" baseline="0" cap="none" i="0" spc="0" strike="noStrike" sz="3200" u="none">
          <a:solidFill>
            <a:schemeClr val="accent3">
              <a:lumOff val="44000"/>
            </a:schemeClr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38862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Tx/>
        <a:buFont typeface="Times New Roman"/>
        <a:buNone/>
        <a:tabLst/>
        <a:defRPr b="0" baseline="0" cap="none" i="0" spc="0" strike="noStrike" sz="3200" u="none">
          <a:solidFill>
            <a:schemeClr val="accent3">
              <a:lumOff val="44000"/>
            </a:schemeClr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bodyStyle>
    <p:otherStyle>
      <a:lvl1pPr marL="0" marR="0" indent="0" algn="r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0" algn="r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0" algn="r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0" algn="r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0" algn="r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www.wordblanks.com/mad-libs/adult/a-visit-dentist/" TargetMode="External"/><Relationship Id="rId3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joinpd.com" TargetMode="Externa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hyperlink" Target="https://studio.code.org/s/public-key-cryptography/stage/1/puzzle/1" TargetMode="External"/><Relationship Id="rId3" Type="http://schemas.openxmlformats.org/officeDocument/2006/relationships/hyperlink" Target="https://studio.code.org/s/allthethings/stage/31/puzzle/1" TargetMode="Externa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hyperlink" Target="https://studio.code.org/s/public-key-cryptography/stage/1/puzzle/1" TargetMode="Externa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hyperlink" Target="https://studio.code.org/s/public-key-cryptography/stage/1/puzzle/1" TargetMode="Externa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hyperlink" Target="https://studio.code.org/s/public-key-cryptography/stage/1/puzzle/1" TargetMode="Externa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hyperlink" Target="https://studio.code.org/s/public-key-cryptography/stage/1/puzzle/1" TargetMode="Externa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hyperlink" Target="https://studio.code.org/s/public-key-cryptography/stage/1/puzzle/1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hyperlink" Target="https://studio.code.org/s/public-key-cryptography/stage/1/puzzle/1" TargetMode="Externa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hyperlink" Target="https://studio.code.org/s/public-key-cryptography/stage/1/puzzle/1" TargetMode="Externa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hyperlink" Target="https://studio.code.org/s/public-key-cryptography/stage/1/puzzle/1" TargetMode="Externa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hyperlink" Target="https://studio.code.org/s/public-key-cryptography/stage/1/puzzle/1" TargetMode="Externa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Relationship Id="rId3" Type="http://schemas.openxmlformats.org/officeDocument/2006/relationships/image" Target="../media/image38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Relationship Id="rId3" Type="http://schemas.openxmlformats.org/officeDocument/2006/relationships/image" Target="../media/image39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Relationship Id="rId3" Type="http://schemas.openxmlformats.org/officeDocument/2006/relationships/image" Target="../media/image40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Relationship Id="rId3" Type="http://schemas.openxmlformats.org/officeDocument/2006/relationships/image" Target="../media/image41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/>
          <p:nvPr>
            <p:ph type="sldNum" sz="quarter" idx="2"/>
          </p:nvPr>
        </p:nvSpPr>
        <p:spPr>
          <a:xfrm>
            <a:off x="8721649" y="6333101"/>
            <a:ext cx="1937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03" name="Google Shape;298;p43"/>
          <p:cNvSpPr txBox="1"/>
          <p:nvPr/>
        </p:nvSpPr>
        <p:spPr>
          <a:xfrm>
            <a:off x="815900" y="249359"/>
            <a:ext cx="7847101" cy="6344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/>
          <a:p>
            <a:pPr>
              <a:lnSpc>
                <a:spcPct val="95000"/>
              </a:lnSpc>
              <a:defRPr sz="37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Student-Paced Sessions are provided to you for offline asynchronous learning.</a:t>
            </a:r>
          </a:p>
          <a:p>
            <a:pPr>
              <a:lnSpc>
                <a:spcPct val="95000"/>
              </a:lnSpc>
              <a:defRPr sz="37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>
              <a:lnSpc>
                <a:spcPct val="95000"/>
              </a:lnSpc>
              <a:defRPr sz="37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They are interactive! These presentations will help review and practice concepts you have learned.</a:t>
            </a:r>
          </a:p>
          <a:p>
            <a:pPr>
              <a:lnSpc>
                <a:spcPct val="95000"/>
              </a:lnSpc>
              <a:defRPr sz="37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>
              <a:lnSpc>
                <a:spcPct val="95000"/>
              </a:lnSpc>
              <a:defRPr sz="37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These can be taken at your convenience to reinforce your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43" name="Google Shape;378;p54"/>
          <p:cNvSpPr txBox="1"/>
          <p:nvPr/>
        </p:nvSpPr>
        <p:spPr>
          <a:xfrm>
            <a:off x="1169987" y="221627"/>
            <a:ext cx="7772401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Variables: MadLib analogy</a:t>
            </a:r>
          </a:p>
        </p:txBody>
      </p:sp>
      <p:sp>
        <p:nvSpPr>
          <p:cNvPr id="844" name="Google Shape;379;p54"/>
          <p:cNvSpPr txBox="1"/>
          <p:nvPr/>
        </p:nvSpPr>
        <p:spPr>
          <a:xfrm>
            <a:off x="457200" y="1442749"/>
            <a:ext cx="4731300" cy="489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The blank in a MadLib is like a Java variable</a:t>
            </a:r>
          </a:p>
          <a:p>
            <a:pPr marL="331786" indent="-331786">
              <a:buClr>
                <a:schemeClr val="accent3">
                  <a:lumOff val="44000"/>
                </a:schemeClr>
              </a:buClr>
              <a:buSzPts val="3200"/>
              <a:buFont typeface="Palatino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The blank is a space that can hold different words</a:t>
            </a:r>
          </a:p>
          <a:p>
            <a:pPr marL="331786" indent="-331786">
              <a:buClr>
                <a:schemeClr val="accent3">
                  <a:lumOff val="44000"/>
                </a:schemeClr>
              </a:buClr>
              <a:buSzPts val="3200"/>
              <a:buFont typeface="Palatino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Each blank has a </a:t>
            </a:r>
            <a:r>
              <a:rPr b="1" i="1"/>
              <a:t>type:</a:t>
            </a:r>
            <a:r>
              <a:t> noun, verb, adjective or adverb</a:t>
            </a:r>
          </a:p>
          <a:p>
            <a:pPr marL="331786" indent="-331786">
              <a:buClr>
                <a:schemeClr val="accent3">
                  <a:lumOff val="44000"/>
                </a:schemeClr>
              </a:buClr>
              <a:buSzPts val="3200"/>
              <a:buFont typeface="Palatino"/>
              <a:buChar char="■"/>
              <a:defRPr sz="3200" u="sng">
                <a:solidFill>
                  <a:srgbClr val="CCCCFF"/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rPr>
                <a:uFill>
                  <a:solidFill>
                    <a:srgbClr val="CCCCFF"/>
                  </a:solidFill>
                </a:uFill>
                <a:hlinkClick r:id="rId2" invalidUrl="" action="" tgtFrame="" tooltip="" history="1" highlightClick="0" endSnd="0"/>
              </a:rPr>
              <a:t>Try it!</a:t>
            </a:r>
          </a:p>
        </p:txBody>
      </p:sp>
      <p:pic>
        <p:nvPicPr>
          <p:cNvPr id="845" name="Google Shape;380;p54" descr="Google Shape;380;p5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40899" y="1315453"/>
            <a:ext cx="2722398" cy="53901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117;p13"/>
          <p:cNvSpPr txBox="1"/>
          <p:nvPr>
            <p:ph type="sldNum" sz="quarter" idx="2"/>
          </p:nvPr>
        </p:nvSpPr>
        <p:spPr>
          <a:xfrm>
            <a:off x="8639348" y="6333101"/>
            <a:ext cx="276053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48" name="Google Shape;385;p55"/>
          <p:cNvSpPr txBox="1"/>
          <p:nvPr/>
        </p:nvSpPr>
        <p:spPr>
          <a:xfrm>
            <a:off x="1169987" y="221627"/>
            <a:ext cx="7772401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Madlib Hilarious Result!</a:t>
            </a:r>
          </a:p>
        </p:txBody>
      </p:sp>
      <p:pic>
        <p:nvPicPr>
          <p:cNvPr id="849" name="Google Shape;386;p55" descr="Google Shape;386;p5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0612" y="1096002"/>
            <a:ext cx="4984829" cy="53901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2" name="Google Shape;391;p56"/>
          <p:cNvSpPr txBox="1"/>
          <p:nvPr/>
        </p:nvSpPr>
        <p:spPr>
          <a:xfrm>
            <a:off x="1169987" y="-17023"/>
            <a:ext cx="7772401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/>
          <a:p>
            <a: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Primitive </a:t>
            </a:r>
            <a:r>
              <a:rPr>
                <a:solidFill>
                  <a:srgbClr val="92D050"/>
                </a:solidFill>
              </a:rPr>
              <a:t>data types</a:t>
            </a:r>
          </a:p>
        </p:txBody>
      </p:sp>
      <p:sp>
        <p:nvSpPr>
          <p:cNvPr id="853" name="Google Shape;392;p56"/>
          <p:cNvSpPr txBox="1"/>
          <p:nvPr/>
        </p:nvSpPr>
        <p:spPr>
          <a:xfrm>
            <a:off x="228600" y="668693"/>
            <a:ext cx="8713800" cy="5983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In Java (unlike Python or JavaScript) variables have </a:t>
            </a:r>
            <a:r>
              <a:rPr b="1" i="1">
                <a:solidFill>
                  <a:srgbClr val="92D050"/>
                </a:solidFill>
              </a:rPr>
              <a:t>types</a:t>
            </a:r>
            <a:endParaRPr b="1" i="1">
              <a:solidFill>
                <a:srgbClr val="92D050"/>
              </a:solidFill>
            </a:endParaRP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Each type has size limits</a:t>
            </a: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For this class, you need to know 5 basic (aka  “primitive”) types:</a:t>
            </a:r>
          </a:p>
          <a:p>
            <a:pPr lvl="1" marL="914400" indent="-457200">
              <a:spcBef>
                <a:spcPts val="800"/>
              </a:spcBef>
              <a:buClr>
                <a:srgbClr val="00FFFF"/>
              </a:buClr>
              <a:buSzPts val="3200"/>
              <a:buFont typeface="Arial"/>
              <a:buChar char="•"/>
              <a:defRPr b="1" sz="3200">
                <a:solidFill>
                  <a:srgbClr val="92D05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</a:t>
            </a:r>
            <a:endParaRPr>
              <a:solidFill>
                <a:schemeClr val="accent3">
                  <a:lumOff val="44000"/>
                </a:schemeClr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lvl="1" marL="914400" indent="-457200">
              <a:spcBef>
                <a:spcPts val="800"/>
              </a:spcBef>
              <a:buClr>
                <a:srgbClr val="00FFFF"/>
              </a:buClr>
              <a:buSzPts val="3200"/>
              <a:buFont typeface="Arial"/>
              <a:buChar char="•"/>
              <a:defRPr b="1" sz="3200">
                <a:solidFill>
                  <a:srgbClr val="92D05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float </a:t>
            </a:r>
          </a:p>
          <a:p>
            <a:pPr lvl="1" marL="914400" indent="-457200">
              <a:spcBef>
                <a:spcPts val="800"/>
              </a:spcBef>
              <a:buClr>
                <a:srgbClr val="00FFFF"/>
              </a:buClr>
              <a:buSzPts val="3200"/>
              <a:buFont typeface="Arial"/>
              <a:buChar char="•"/>
              <a:defRPr b="1" sz="3200">
                <a:solidFill>
                  <a:srgbClr val="92D05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double</a:t>
            </a:r>
            <a:r>
              <a:rPr b="0"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b="0">
              <a:latin typeface="Constantia"/>
              <a:ea typeface="Constantia"/>
              <a:cs typeface="Constantia"/>
              <a:sym typeface="Constantia"/>
            </a:endParaRPr>
          </a:p>
          <a:p>
            <a:pPr lvl="1" marL="914400" indent="-457200">
              <a:spcBef>
                <a:spcPts val="800"/>
              </a:spcBef>
              <a:buClr>
                <a:srgbClr val="00FFFF"/>
              </a:buClr>
              <a:buSzPts val="3200"/>
              <a:buFont typeface="Arial"/>
              <a:buChar char="•"/>
              <a:defRPr b="1" sz="3200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boolean</a:t>
            </a:r>
            <a:r>
              <a:rPr b="0"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b="0">
              <a:latin typeface="Constantia"/>
              <a:ea typeface="Constantia"/>
              <a:cs typeface="Constantia"/>
              <a:sym typeface="Constantia"/>
            </a:endParaRPr>
          </a:p>
          <a:p>
            <a:pPr lvl="1" marL="914400" indent="-457200">
              <a:spcBef>
                <a:spcPts val="800"/>
              </a:spcBef>
              <a:buClr>
                <a:srgbClr val="00FFFF"/>
              </a:buClr>
              <a:buSzPts val="3200"/>
              <a:buFont typeface="Arial"/>
              <a:buChar char="•"/>
              <a:defRPr b="1" sz="3200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char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6" name="Google Shape;397;p57"/>
          <p:cNvSpPr txBox="1"/>
          <p:nvPr/>
        </p:nvSpPr>
        <p:spPr>
          <a:xfrm>
            <a:off x="1169987" y="-17023"/>
            <a:ext cx="7772401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/>
          <a:p>
            <a: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Primitive </a:t>
            </a:r>
            <a:r>
              <a:rPr>
                <a:solidFill>
                  <a:srgbClr val="92D050"/>
                </a:solidFill>
              </a:rPr>
              <a:t>data types</a:t>
            </a:r>
          </a:p>
        </p:txBody>
      </p:sp>
      <p:sp>
        <p:nvSpPr>
          <p:cNvPr id="857" name="Google Shape;398;p57"/>
          <p:cNvSpPr txBox="1"/>
          <p:nvPr/>
        </p:nvSpPr>
        <p:spPr>
          <a:xfrm>
            <a:off x="228600" y="668693"/>
            <a:ext cx="8713800" cy="5355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b="1" sz="3200">
                <a:solidFill>
                  <a:srgbClr val="92D05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</a:t>
            </a:r>
            <a:r>
              <a:rPr b="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rPr>
              <a:t> holds a single integer value between          -2,147,483,648 and 2,147,483,647</a:t>
            </a:r>
            <a:endParaRPr b="0">
              <a:solidFill>
                <a:schemeClr val="accent3">
                  <a:lumOff val="44000"/>
                </a:schemeClr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b="1" sz="3200">
                <a:solidFill>
                  <a:srgbClr val="92D05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float</a:t>
            </a:r>
            <a:r>
              <a:rPr b="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rPr>
              <a:t> a decimal value with up to 7 digits</a:t>
            </a:r>
            <a:endParaRPr b="0">
              <a:solidFill>
                <a:schemeClr val="accent3">
                  <a:lumOff val="44000"/>
                </a:schemeClr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b="1" sz="3200">
                <a:solidFill>
                  <a:srgbClr val="92D05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double</a:t>
            </a:r>
            <a:r>
              <a:rPr b="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b="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rPr>
              <a:t>decimal value with up to 15 digits</a:t>
            </a:r>
            <a:endParaRPr b="0">
              <a:solidFill>
                <a:schemeClr val="accent3">
                  <a:lumOff val="44000"/>
                </a:schemeClr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A </a:t>
            </a:r>
            <a:r>
              <a:rPr b="1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boolean</a:t>
            </a:r>
            <a:r>
              <a:rPr>
                <a:solidFill>
                  <a:srgbClr val="92D050"/>
                </a:solidFill>
              </a:rPr>
              <a:t> </a:t>
            </a:r>
            <a:r>
              <a:t>can only hold values that evaluate to either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true</a:t>
            </a:r>
            <a:r>
              <a:t> or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b="1" sz="3200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char</a:t>
            </a:r>
            <a:r>
              <a:rPr b="0">
                <a:latin typeface="Constantia"/>
                <a:ea typeface="Constantia"/>
                <a:cs typeface="Constantia"/>
                <a:sym typeface="Constantia"/>
              </a:rPr>
              <a:t> </a:t>
            </a:r>
            <a:r>
              <a:rPr b="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rPr>
              <a:t>holds a single letter, digit, space or punctuation mark and must be enclosed in </a:t>
            </a:r>
            <a:r>
              <a:rPr b="0" i="1">
                <a:solidFill>
                  <a:srgbClr val="FFFF00"/>
                </a:solidFill>
                <a:latin typeface="Constantia"/>
                <a:ea typeface="Constantia"/>
                <a:cs typeface="Constantia"/>
                <a:sym typeface="Constantia"/>
              </a:rPr>
              <a:t>single quotes</a:t>
            </a:r>
            <a:r>
              <a:rPr b="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rPr>
              <a:t>, like this: </a:t>
            </a:r>
            <a:r>
              <a:rPr>
                <a:solidFill>
                  <a:srgbClr val="FFFF00"/>
                </a:solidFill>
              </a:rPr>
              <a:t>'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G</a:t>
            </a:r>
            <a:r>
              <a:rPr>
                <a:solidFill>
                  <a:srgbClr val="FFFF00"/>
                </a:solidFill>
              </a:rPr>
              <a:t>'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85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60" name="Google Shape;403;p58"/>
          <p:cNvSpPr txBox="1"/>
          <p:nvPr/>
        </p:nvSpPr>
        <p:spPr>
          <a:xfrm>
            <a:off x="1169987" y="221627"/>
            <a:ext cx="7772401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/>
          <a:p>
            <a: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 Java </a:t>
            </a:r>
            <a:r>
              <a:rPr>
                <a:solidFill>
                  <a:srgbClr val="FFFF00"/>
                </a:solidFill>
              </a:rPr>
              <a:t>variable declaration</a:t>
            </a:r>
          </a:p>
        </p:txBody>
      </p:sp>
      <p:sp>
        <p:nvSpPr>
          <p:cNvPr id="861" name="Google Shape;404;p58"/>
          <p:cNvSpPr txBox="1"/>
          <p:nvPr/>
        </p:nvSpPr>
        <p:spPr>
          <a:xfrm>
            <a:off x="1169987" y="1008670"/>
            <a:ext cx="7772401" cy="4813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Java statement that creates a variable is called a </a:t>
            </a:r>
            <a:r>
              <a:rPr b="1" i="1"/>
              <a:t>declaration</a:t>
            </a:r>
            <a:endParaRPr b="1" i="1"/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Here’s an example declaration</a:t>
            </a:r>
          </a:p>
          <a:p>
            <a:pPr>
              <a:spcBef>
                <a:spcPts val="800"/>
              </a:spcBef>
              <a:defRPr b="1" sz="3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int </a:t>
            </a:r>
            <a:r>
              <a:rPr>
                <a:solidFill>
                  <a:srgbClr val="00B0F0"/>
                </a:solidFill>
              </a:rPr>
              <a:t>num</a:t>
            </a:r>
            <a:r>
              <a:rPr>
                <a:solidFill>
                  <a:srgbClr val="FF9900"/>
                </a:solidFill>
              </a:rPr>
              <a:t>;</a:t>
            </a:r>
            <a:endParaRPr i="1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first word of the declaration is the </a:t>
            </a:r>
            <a:r>
              <a:rPr>
                <a:solidFill>
                  <a:srgbClr val="FFFF00"/>
                </a:solidFill>
              </a:rPr>
              <a:t>type</a:t>
            </a:r>
            <a:r>
              <a:t> </a:t>
            </a: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second word is the </a:t>
            </a:r>
            <a:r>
              <a:rPr>
                <a:solidFill>
                  <a:srgbClr val="00B0F0"/>
                </a:solidFill>
              </a:rPr>
              <a:t>name</a:t>
            </a:r>
            <a:r>
              <a:t> that the programmer choose</a:t>
            </a: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</a:t>
            </a:r>
            <a:r>
              <a:rPr>
                <a:solidFill>
                  <a:srgbClr val="FF9900"/>
                </a:solidFill>
              </a:rPr>
              <a:t>semicolon </a:t>
            </a:r>
            <a:r>
              <a:t>marks the end of a Java statement much like a period in English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64" name="Google Shape;409;p59"/>
          <p:cNvSpPr txBox="1"/>
          <p:nvPr/>
        </p:nvSpPr>
        <p:spPr>
          <a:xfrm>
            <a:off x="1169987" y="221627"/>
            <a:ext cx="7772401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Variable names and keywords</a:t>
            </a:r>
          </a:p>
        </p:txBody>
      </p:sp>
      <p:sp>
        <p:nvSpPr>
          <p:cNvPr id="865" name="Google Shape;410;p59"/>
          <p:cNvSpPr txBox="1"/>
          <p:nvPr/>
        </p:nvSpPr>
        <p:spPr>
          <a:xfrm>
            <a:off x="990600" y="1008670"/>
            <a:ext cx="7951800" cy="6487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You can pretty much choose any name you want for a variable with a few limitations:</a:t>
            </a:r>
          </a:p>
          <a:p>
            <a:pPr lvl="1" marL="914400" indent="-457200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▪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Variable names cannot </a:t>
            </a:r>
          </a:p>
          <a:p>
            <a:pPr lvl="2" marL="1371600" indent="-457200">
              <a:spcBef>
                <a:spcPts val="800"/>
              </a:spcBef>
              <a:buClr>
                <a:srgbClr val="00FFFF"/>
              </a:buClr>
              <a:buSzPts val="3200"/>
              <a:buFont typeface="Arial"/>
              <a:buChar char="•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start with a number</a:t>
            </a:r>
          </a:p>
          <a:p>
            <a:pPr lvl="2" marL="1371600" indent="-457200">
              <a:spcBef>
                <a:spcPts val="800"/>
              </a:spcBef>
              <a:buClr>
                <a:srgbClr val="00FFFF"/>
              </a:buClr>
              <a:buSzPts val="3200"/>
              <a:buFont typeface="Arial"/>
              <a:buChar char="•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contain a space</a:t>
            </a:r>
          </a:p>
          <a:p>
            <a:pPr lvl="2" marL="1371600" indent="-457200">
              <a:spcBef>
                <a:spcPts val="800"/>
              </a:spcBef>
              <a:buClr>
                <a:srgbClr val="00FFFF"/>
              </a:buClr>
              <a:buSzPts val="3200"/>
              <a:buFont typeface="Arial"/>
              <a:buChar char="•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have a special meaning in Java</a:t>
            </a: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Java has about 50 reserved words or </a:t>
            </a:r>
            <a:r>
              <a:rPr b="1" i="1"/>
              <a:t>keywords</a:t>
            </a:r>
            <a:r>
              <a:t> that you are not allowed to use as variable names such as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t>,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t>,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t>,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t>,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68" name="Google Shape;415;p60"/>
          <p:cNvSpPr txBox="1"/>
          <p:nvPr/>
        </p:nvSpPr>
        <p:spPr>
          <a:xfrm>
            <a:off x="1169987" y="221627"/>
            <a:ext cx="7772401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camelCase</a:t>
            </a:r>
          </a:p>
        </p:txBody>
      </p:sp>
      <p:sp>
        <p:nvSpPr>
          <p:cNvPr id="869" name="Google Shape;416;p60"/>
          <p:cNvSpPr txBox="1"/>
          <p:nvPr/>
        </p:nvSpPr>
        <p:spPr>
          <a:xfrm>
            <a:off x="1169987" y="1008670"/>
            <a:ext cx="7772401" cy="5714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Because a Java variable name can’t have spaces, a style called </a:t>
            </a:r>
            <a:r>
              <a:rPr b="1"/>
              <a:t>camelCase</a:t>
            </a:r>
            <a:r>
              <a:t> is usually used for variable names with more than one word</a:t>
            </a: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b="1"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camelCase</a:t>
            </a:r>
            <a:r>
              <a:rPr b="0"/>
              <a:t> capitalizes </a:t>
            </a:r>
            <a:r>
              <a:rPr b="0">
                <a:latin typeface="Times New Roman"/>
                <a:ea typeface="Times New Roman"/>
                <a:cs typeface="Times New Roman"/>
                <a:sym typeface="Times New Roman"/>
              </a:rPr>
              <a:t>the first letter of each word except the first word</a:t>
            </a: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Examples</a:t>
            </a:r>
            <a:r>
              <a:rPr b="1"/>
              <a:t>: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t>,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numberOfDogs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 Java variable names are case-sensitive, so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t> is not the same as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t> or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72" name="Google Shape;421;p61"/>
          <p:cNvSpPr txBox="1"/>
          <p:nvPr/>
        </p:nvSpPr>
        <p:spPr>
          <a:xfrm>
            <a:off x="1169987" y="221627"/>
            <a:ext cx="7772401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What’s the error?</a:t>
            </a:r>
          </a:p>
        </p:txBody>
      </p:sp>
      <p:pic>
        <p:nvPicPr>
          <p:cNvPr id="873" name="Google Shape;423;p61" descr="Google Shape;423;p6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125" y="2633663"/>
            <a:ext cx="8667750" cy="1590676"/>
          </a:xfrm>
          <a:prstGeom prst="rect">
            <a:avLst/>
          </a:prstGeom>
          <a:ln w="12700">
            <a:miter lim="400000"/>
          </a:ln>
        </p:spPr>
      </p:pic>
      <p:sp>
        <p:nvSpPr>
          <p:cNvPr id="874" name="Google Shape;424;p61"/>
          <p:cNvSpPr/>
          <p:nvPr/>
        </p:nvSpPr>
        <p:spPr>
          <a:xfrm>
            <a:off x="4648199" y="914400"/>
            <a:ext cx="1540802" cy="2286600"/>
          </a:xfrm>
          <a:prstGeom prst="line">
            <a:avLst/>
          </a:prstGeom>
          <a:ln w="76200">
            <a:solidFill>
              <a:srgbClr val="FF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77" name="Google Shape;429;p62"/>
          <p:cNvSpPr txBox="1"/>
          <p:nvPr/>
        </p:nvSpPr>
        <p:spPr>
          <a:xfrm>
            <a:off x="1169987" y="221627"/>
            <a:ext cx="7772401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Variable initialization</a:t>
            </a:r>
          </a:p>
        </p:txBody>
      </p:sp>
      <p:sp>
        <p:nvSpPr>
          <p:cNvPr id="878" name="Google Shape;430;p62"/>
          <p:cNvSpPr txBox="1"/>
          <p:nvPr/>
        </p:nvSpPr>
        <p:spPr>
          <a:xfrm>
            <a:off x="1169987" y="1008670"/>
            <a:ext cx="7772401" cy="11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After a Java variable is declared, it needs to be </a:t>
            </a:r>
            <a:r>
              <a:rPr b="1" i="1"/>
              <a:t>initialized</a:t>
            </a:r>
          </a:p>
        </p:txBody>
      </p:sp>
      <p:pic>
        <p:nvPicPr>
          <p:cNvPr id="879" name="Google Shape;431;p62" descr="Google Shape;431;p6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125" y="2633663"/>
            <a:ext cx="8667750" cy="1590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82" name="Google Shape;436;p63"/>
          <p:cNvSpPr txBox="1"/>
          <p:nvPr/>
        </p:nvSpPr>
        <p:spPr>
          <a:xfrm>
            <a:off x="1169987" y="221627"/>
            <a:ext cx="7772401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/>
          <a:p>
            <a: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Variable </a:t>
            </a:r>
            <a:r>
              <a:rPr>
                <a:solidFill>
                  <a:srgbClr val="FFFF00"/>
                </a:solidFill>
              </a:rPr>
              <a:t>initial</a:t>
            </a:r>
            <a:r>
              <a:t>ization</a:t>
            </a:r>
          </a:p>
        </p:txBody>
      </p:sp>
      <p:sp>
        <p:nvSpPr>
          <p:cNvPr id="883" name="Google Shape;437;p63"/>
          <p:cNvSpPr txBox="1"/>
          <p:nvPr/>
        </p:nvSpPr>
        <p:spPr>
          <a:xfrm>
            <a:off x="1169987" y="1008670"/>
            <a:ext cx="7772401" cy="17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The English word “</a:t>
            </a:r>
            <a:r>
              <a:rPr>
                <a:solidFill>
                  <a:srgbClr val="FFFF00"/>
                </a:solidFill>
              </a:rPr>
              <a:t>initial</a:t>
            </a:r>
            <a:r>
              <a:t>” means </a:t>
            </a:r>
            <a:r>
              <a:rPr i="1"/>
              <a:t>first</a:t>
            </a:r>
            <a:endParaRPr i="1"/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We initialize a variable by </a:t>
            </a:r>
            <a:r>
              <a:rPr>
                <a:solidFill>
                  <a:srgbClr val="FFC000"/>
                </a:solidFill>
              </a:rPr>
              <a:t>assigning (“setting it equal to”) its </a:t>
            </a:r>
            <a:r>
              <a:rPr i="1">
                <a:solidFill>
                  <a:srgbClr val="FFC000"/>
                </a:solidFill>
              </a:rPr>
              <a:t>first</a:t>
            </a:r>
            <a:r>
              <a:rPr>
                <a:solidFill>
                  <a:srgbClr val="FFC000"/>
                </a:solidFill>
              </a:rPr>
              <a:t> value</a:t>
            </a:r>
          </a:p>
        </p:txBody>
      </p:sp>
      <p:pic>
        <p:nvPicPr>
          <p:cNvPr id="884" name="Google Shape;438;p63" descr="Google Shape;438;p6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3276600"/>
            <a:ext cx="8444101" cy="2977401"/>
          </a:xfrm>
          <a:prstGeom prst="rect">
            <a:avLst/>
          </a:prstGeom>
          <a:ln w="12700">
            <a:miter lim="400000"/>
          </a:ln>
        </p:spPr>
      </p:pic>
      <p:sp>
        <p:nvSpPr>
          <p:cNvPr id="885" name="Google Shape;439;p63"/>
          <p:cNvSpPr/>
          <p:nvPr/>
        </p:nvSpPr>
        <p:spPr>
          <a:xfrm flipH="1">
            <a:off x="2761550" y="5180045"/>
            <a:ext cx="914401" cy="1"/>
          </a:xfrm>
          <a:prstGeom prst="line">
            <a:avLst/>
          </a:prstGeom>
          <a:ln w="76200">
            <a:solidFill>
              <a:srgbClr val="FFC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117;p13"/>
          <p:cNvSpPr txBox="1"/>
          <p:nvPr>
            <p:ph type="sldNum" sz="quarter" idx="2"/>
          </p:nvPr>
        </p:nvSpPr>
        <p:spPr>
          <a:xfrm>
            <a:off x="8721650" y="6333101"/>
            <a:ext cx="1937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06" name="Google Shape;298;p43"/>
          <p:cNvSpPr txBox="1"/>
          <p:nvPr/>
        </p:nvSpPr>
        <p:spPr>
          <a:xfrm>
            <a:off x="815900" y="249359"/>
            <a:ext cx="7847101" cy="6344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/>
          <a:p>
            <a:pPr>
              <a:lnSpc>
                <a:spcPct val="95000"/>
              </a:lnSpc>
              <a:defRPr sz="37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Student-Paced Sessions for</a:t>
            </a:r>
          </a:p>
          <a:p>
            <a:pPr>
              <a:lnSpc>
                <a:spcPct val="95000"/>
              </a:lnSpc>
              <a:defRPr sz="37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CPJava Class </a:t>
            </a:r>
          </a:p>
          <a:p>
            <a:pPr>
              <a:lnSpc>
                <a:spcPct val="95000"/>
              </a:lnSpc>
              <a:defRPr sz="37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Units 1, 2 and 3 </a:t>
            </a:r>
          </a:p>
          <a:p>
            <a:pPr>
              <a:lnSpc>
                <a:spcPct val="95000"/>
              </a:lnSpc>
              <a:defRPr sz="37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>
              <a:lnSpc>
                <a:spcPct val="95000"/>
              </a:lnSpc>
              <a:defRPr sz="37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Please follow these for a more detailed presentations of the topics covered in class. This is provided in addition to the synchronous sessions</a:t>
            </a:r>
          </a:p>
          <a:p>
            <a:pPr>
              <a:lnSpc>
                <a:spcPct val="95000"/>
              </a:lnSpc>
              <a:defRPr sz="37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>
              <a:lnSpc>
                <a:spcPct val="95000"/>
              </a:lnSpc>
              <a:defRPr sz="37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Please answer questions as they are posed to you - The session is interactive!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88" name="Google Shape;444;p64"/>
          <p:cNvSpPr txBox="1"/>
          <p:nvPr/>
        </p:nvSpPr>
        <p:spPr>
          <a:xfrm>
            <a:off x="1169987" y="221627"/>
            <a:ext cx="7772401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/>
          <a:p>
            <a: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Declare </a:t>
            </a:r>
            <a:r>
              <a:rPr i="1"/>
              <a:t>and</a:t>
            </a:r>
            <a:r>
              <a:t> initialize</a:t>
            </a:r>
          </a:p>
        </p:txBody>
      </p:sp>
      <p:sp>
        <p:nvSpPr>
          <p:cNvPr id="889" name="Google Shape;445;p64"/>
          <p:cNvSpPr txBox="1"/>
          <p:nvPr/>
        </p:nvSpPr>
        <p:spPr>
          <a:xfrm>
            <a:off x="1169987" y="1008670"/>
            <a:ext cx="7772401" cy="343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You can </a:t>
            </a:r>
            <a:r>
              <a:rPr>
                <a:solidFill>
                  <a:srgbClr val="FFFF00"/>
                </a:solidFill>
              </a:rPr>
              <a:t>declare</a:t>
            </a:r>
            <a:r>
              <a:t> and </a:t>
            </a:r>
            <a:r>
              <a:rPr>
                <a:solidFill>
                  <a:srgbClr val="92D050"/>
                </a:solidFill>
              </a:rPr>
              <a:t>initialize</a:t>
            </a:r>
            <a:r>
              <a:t> a variable with one line of code:</a:t>
            </a:r>
          </a:p>
          <a:p>
            <a:pPr>
              <a:spcBef>
                <a:spcPts val="800"/>
              </a:spcBef>
              <a:defRPr b="1" sz="3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int num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 </a:t>
            </a:r>
            <a:r>
              <a:rPr>
                <a:solidFill>
                  <a:srgbClr val="92D050"/>
                </a:solidFill>
              </a:rPr>
              <a:t>= 3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;</a:t>
            </a:r>
            <a:endParaRPr>
              <a:solidFill>
                <a:schemeClr val="accent3">
                  <a:lumOff val="44000"/>
                </a:schemeClr>
              </a:solidFill>
            </a:endParaRP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Just remember that the one line of code is doing two different steps: the </a:t>
            </a:r>
            <a:r>
              <a:rPr b="1" i="1">
                <a:solidFill>
                  <a:srgbClr val="FFFF00"/>
                </a:solidFill>
              </a:rPr>
              <a:t>declaration</a:t>
            </a:r>
            <a:r>
              <a:t> and the </a:t>
            </a:r>
            <a:r>
              <a:rPr b="1" i="1">
                <a:solidFill>
                  <a:srgbClr val="92D050"/>
                </a:solidFill>
              </a:rPr>
              <a:t>initialization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92" name="Google Shape;450;p65" descr="Google Shape;450;p6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3393825"/>
            <a:ext cx="8666675" cy="2190876"/>
          </a:xfrm>
          <a:prstGeom prst="rect">
            <a:avLst/>
          </a:prstGeom>
          <a:ln w="12700">
            <a:miter lim="400000"/>
          </a:ln>
        </p:spPr>
      </p:pic>
      <p:sp>
        <p:nvSpPr>
          <p:cNvPr id="893" name="Google Shape;451;p65"/>
          <p:cNvSpPr txBox="1"/>
          <p:nvPr/>
        </p:nvSpPr>
        <p:spPr>
          <a:xfrm>
            <a:off x="1169987" y="-38851"/>
            <a:ext cx="7772401" cy="78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/>
          <a:p>
            <a:pPr>
              <a:lnSpc>
                <a:spcPct val="95000"/>
              </a:lnSpc>
              <a:defRPr b="1" sz="4400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float</a:t>
            </a:r>
            <a:r>
              <a:rPr b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vs. </a:t>
            </a:r>
            <a:r>
              <a:rPr>
                <a:solidFill>
                  <a:srgbClr val="FFC000"/>
                </a:solidFill>
              </a:rPr>
              <a:t>double</a:t>
            </a:r>
          </a:p>
        </p:txBody>
      </p:sp>
      <p:sp>
        <p:nvSpPr>
          <p:cNvPr id="894" name="Google Shape;452;p65"/>
          <p:cNvSpPr txBox="1"/>
          <p:nvPr/>
        </p:nvSpPr>
        <p:spPr>
          <a:xfrm>
            <a:off x="215106" y="821092"/>
            <a:ext cx="8713800" cy="2257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b="1" sz="3200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float</a:t>
            </a:r>
            <a:r>
              <a:rPr b="0">
                <a:latin typeface="Constantia"/>
                <a:ea typeface="Constantia"/>
                <a:cs typeface="Constantia"/>
                <a:sym typeface="Constantia"/>
              </a:rPr>
              <a:t> </a:t>
            </a:r>
            <a:r>
              <a:rPr b="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rPr>
              <a:t>is short for </a:t>
            </a:r>
            <a:r>
              <a:rPr b="0" i="1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rPr>
              <a:t>floating point</a:t>
            </a:r>
            <a:r>
              <a:rPr b="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rPr>
              <a:t>, another name for </a:t>
            </a:r>
            <a:r>
              <a:rPr b="0" i="1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rPr>
              <a:t>decimal point</a:t>
            </a:r>
            <a:endParaRPr i="1">
              <a:solidFill>
                <a:schemeClr val="accent3">
                  <a:lumOff val="44000"/>
                </a:schemeClr>
              </a:solidFill>
            </a:endParaRP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b="1" sz="320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double</a:t>
            </a:r>
            <a:r>
              <a:rPr b="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gets its name because of its size, it has about twice as many digits as a </a:t>
            </a:r>
            <a:r>
              <a:rPr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</a:p>
        </p:txBody>
      </p:sp>
      <p:sp>
        <p:nvSpPr>
          <p:cNvPr id="895" name="Google Shape;453;p65"/>
          <p:cNvSpPr/>
          <p:nvPr/>
        </p:nvSpPr>
        <p:spPr>
          <a:xfrm>
            <a:off x="5670400" y="4437950"/>
            <a:ext cx="762001" cy="1"/>
          </a:xfrm>
          <a:prstGeom prst="line">
            <a:avLst/>
          </a:prstGeom>
          <a:ln w="76200">
            <a:solidFill>
              <a:srgbClr val="FFC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96" name="Google Shape;454;p65"/>
          <p:cNvSpPr/>
          <p:nvPr/>
        </p:nvSpPr>
        <p:spPr>
          <a:xfrm>
            <a:off x="5670400" y="4687725"/>
            <a:ext cx="762001" cy="1"/>
          </a:xfrm>
          <a:prstGeom prst="line">
            <a:avLst/>
          </a:prstGeom>
          <a:ln w="76200">
            <a:solidFill>
              <a:srgbClr val="92D05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89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99" name="Google Shape;459;p66"/>
          <p:cNvSpPr txBox="1"/>
          <p:nvPr/>
        </p:nvSpPr>
        <p:spPr>
          <a:xfrm>
            <a:off x="1169987" y="-55099"/>
            <a:ext cx="7772401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What is the error?</a:t>
            </a:r>
          </a:p>
        </p:txBody>
      </p:sp>
      <p:sp>
        <p:nvSpPr>
          <p:cNvPr id="900" name="Google Shape;460;p66"/>
          <p:cNvSpPr/>
          <p:nvPr/>
        </p:nvSpPr>
        <p:spPr>
          <a:xfrm>
            <a:off x="4114800" y="3424899"/>
            <a:ext cx="3124200" cy="457201"/>
          </a:xfrm>
          <a:prstGeom prst="ellipse">
            <a:avLst/>
          </a:prstGeom>
          <a:ln w="76200">
            <a:solidFill>
              <a:srgbClr val="FFFF00"/>
            </a:solidFill>
          </a:ln>
        </p:spPr>
        <p:txBody>
          <a:bodyPr lIns="0" tIns="0" rIns="0" bIns="0"/>
          <a:lstStyle/>
          <a:p>
            <a:pPr>
              <a:defRPr sz="24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pic>
        <p:nvPicPr>
          <p:cNvPr id="901" name="Google Shape;461;p66" descr="Google Shape;461;p6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144889"/>
            <a:ext cx="9144000" cy="25682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0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04" name="Google Shape;466;p67"/>
          <p:cNvSpPr txBox="1"/>
          <p:nvPr/>
        </p:nvSpPr>
        <p:spPr>
          <a:xfrm>
            <a:off x="1169987" y="-55122"/>
            <a:ext cx="7772401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What is the error?</a:t>
            </a:r>
          </a:p>
        </p:txBody>
      </p:sp>
      <p:sp>
        <p:nvSpPr>
          <p:cNvPr id="905" name="Google Shape;467;p67"/>
          <p:cNvSpPr txBox="1"/>
          <p:nvPr/>
        </p:nvSpPr>
        <p:spPr>
          <a:xfrm>
            <a:off x="990600" y="590723"/>
            <a:ext cx="7772400" cy="11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r>
              <a:t>We are trying to print an integer that is too large for Java’s integer size</a:t>
            </a:r>
          </a:p>
        </p:txBody>
      </p:sp>
      <p:sp>
        <p:nvSpPr>
          <p:cNvPr id="906" name="Google Shape;468;p67"/>
          <p:cNvSpPr/>
          <p:nvPr/>
        </p:nvSpPr>
        <p:spPr>
          <a:xfrm>
            <a:off x="4114800" y="3424899"/>
            <a:ext cx="3124200" cy="457201"/>
          </a:xfrm>
          <a:prstGeom prst="ellipse">
            <a:avLst/>
          </a:prstGeom>
          <a:ln w="76200">
            <a:solidFill>
              <a:srgbClr val="FFFF00"/>
            </a:solidFill>
          </a:ln>
        </p:spPr>
        <p:txBody>
          <a:bodyPr lIns="0" tIns="0" rIns="0" bIns="0"/>
          <a:lstStyle/>
          <a:p>
            <a:pPr>
              <a:defRPr sz="24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pic>
        <p:nvPicPr>
          <p:cNvPr id="907" name="Google Shape;469;p67" descr="Google Shape;469;p6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144889"/>
            <a:ext cx="9144000" cy="2568222"/>
          </a:xfrm>
          <a:prstGeom prst="rect">
            <a:avLst/>
          </a:prstGeom>
          <a:ln w="12700">
            <a:miter lim="400000"/>
          </a:ln>
        </p:spPr>
      </p:pic>
      <p:sp>
        <p:nvSpPr>
          <p:cNvPr id="908" name="Google Shape;470;p67"/>
          <p:cNvSpPr/>
          <p:nvPr/>
        </p:nvSpPr>
        <p:spPr>
          <a:xfrm>
            <a:off x="4914600" y="3565449"/>
            <a:ext cx="4229400" cy="1386601"/>
          </a:xfrm>
          <a:prstGeom prst="ellipse">
            <a:avLst/>
          </a:prstGeom>
          <a:ln w="76200">
            <a:solidFill>
              <a:srgbClr val="FF0000"/>
            </a:solidFill>
          </a:ln>
        </p:spPr>
        <p:txBody>
          <a:bodyPr lIns="0" tIns="0" rIns="0" bIns="0"/>
          <a:lstStyle/>
          <a:p>
            <a:pPr>
              <a:defRPr sz="24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06" grpId="1"/>
      <p:bldP build="whole" bldLvl="1" animBg="1" rev="0" advAuto="0" spid="905" grpId="3"/>
      <p:bldP build="whole" bldLvl="1" animBg="1" rev="0" advAuto="0" spid="908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11" name="Google Shape;475;p68"/>
          <p:cNvSpPr txBox="1"/>
          <p:nvPr/>
        </p:nvSpPr>
        <p:spPr>
          <a:xfrm>
            <a:off x="1169987" y="-16999"/>
            <a:ext cx="7772401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Assigning a value to a variable</a:t>
            </a:r>
          </a:p>
        </p:txBody>
      </p:sp>
      <p:sp>
        <p:nvSpPr>
          <p:cNvPr id="912" name="Google Shape;476;p68"/>
          <p:cNvSpPr txBox="1"/>
          <p:nvPr/>
        </p:nvSpPr>
        <p:spPr>
          <a:xfrm>
            <a:off x="228599" y="668694"/>
            <a:ext cx="8713790" cy="2769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Changing the value of a variable is called an </a:t>
            </a:r>
            <a:r>
              <a:rPr b="1" i="1"/>
              <a:t>assignment </a:t>
            </a:r>
            <a:endParaRPr b="1" i="1"/>
          </a:p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We do this with the equals sign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=</a:t>
            </a:r>
          </a:p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In Java we call the (single) equals sign the </a:t>
            </a:r>
            <a:r>
              <a:rPr b="1" i="1"/>
              <a:t>assignment operator </a:t>
            </a:r>
          </a:p>
        </p:txBody>
      </p:sp>
      <p:pic>
        <p:nvPicPr>
          <p:cNvPr id="913" name="Google Shape;477;p68" descr="Google Shape;477;p6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3546225"/>
            <a:ext cx="8849949" cy="2561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16" name="Google Shape;482;p69"/>
          <p:cNvSpPr txBox="1"/>
          <p:nvPr/>
        </p:nvSpPr>
        <p:spPr>
          <a:xfrm>
            <a:off x="1169987" y="-38827"/>
            <a:ext cx="7772401" cy="783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/>
          <a:p>
            <a:pPr>
              <a:lnSpc>
                <a:spcPct val="95000"/>
              </a:lnSpc>
              <a:defRPr b="1" sz="4400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String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variables</a:t>
            </a:r>
          </a:p>
        </p:txBody>
      </p:sp>
      <p:sp>
        <p:nvSpPr>
          <p:cNvPr id="917" name="Google Shape;483;p69"/>
          <p:cNvSpPr txBox="1"/>
          <p:nvPr/>
        </p:nvSpPr>
        <p:spPr>
          <a:xfrm>
            <a:off x="215105" y="821093"/>
            <a:ext cx="8713790" cy="3506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8" indent="-331788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A </a:t>
            </a:r>
            <a:r>
              <a:rPr b="1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>
                <a:solidFill>
                  <a:srgbClr val="92D050"/>
                </a:solidFill>
              </a:rPr>
              <a:t> variable </a:t>
            </a:r>
            <a:r>
              <a:t>can store text with any number of letters, digits, punctuation marks and spaces</a:t>
            </a:r>
          </a:p>
          <a:p>
            <a:pPr marL="331788" indent="-331788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The beginning and end of the text is marked with double quotes (")</a:t>
            </a:r>
          </a:p>
        </p:txBody>
      </p:sp>
      <p:pic>
        <p:nvPicPr>
          <p:cNvPr id="918" name="Google Shape;484;p69" descr="Google Shape;484;p6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799" y="3632200"/>
            <a:ext cx="8780403" cy="2420325"/>
          </a:xfrm>
          <a:prstGeom prst="rect">
            <a:avLst/>
          </a:prstGeom>
          <a:ln w="12700">
            <a:miter lim="400000"/>
          </a:ln>
        </p:spPr>
      </p:pic>
      <p:sp>
        <p:nvSpPr>
          <p:cNvPr id="919" name="Google Shape;485;p69"/>
          <p:cNvSpPr/>
          <p:nvPr/>
        </p:nvSpPr>
        <p:spPr>
          <a:xfrm>
            <a:off x="181800" y="4980513"/>
            <a:ext cx="1167300" cy="10201"/>
          </a:xfrm>
          <a:prstGeom prst="line">
            <a:avLst/>
          </a:prstGeom>
          <a:ln w="38100">
            <a:solidFill>
              <a:srgbClr val="92D05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1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2" name="Google Shape;490;p70"/>
          <p:cNvSpPr txBox="1"/>
          <p:nvPr/>
        </p:nvSpPr>
        <p:spPr>
          <a:xfrm>
            <a:off x="1169987" y="-55122"/>
            <a:ext cx="7772401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What is the error?</a:t>
            </a:r>
          </a:p>
        </p:txBody>
      </p:sp>
      <p:sp>
        <p:nvSpPr>
          <p:cNvPr id="923" name="Google Shape;491;p70"/>
          <p:cNvSpPr txBox="1"/>
          <p:nvPr/>
        </p:nvSpPr>
        <p:spPr>
          <a:xfrm>
            <a:off x="990600" y="590724"/>
            <a:ext cx="7772400" cy="1169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The types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t> and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t>don’t match</a:t>
            </a:r>
          </a:p>
        </p:txBody>
      </p:sp>
      <p:pic>
        <p:nvPicPr>
          <p:cNvPr id="924" name="Google Shape;492;p70" descr="Google Shape;492;p7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350" y="1818575"/>
            <a:ext cx="8523301" cy="3845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23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7" name="Google Shape;497;p71"/>
          <p:cNvSpPr txBox="1"/>
          <p:nvPr/>
        </p:nvSpPr>
        <p:spPr>
          <a:xfrm>
            <a:off x="1169987" y="221627"/>
            <a:ext cx="7772401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Arithmetic operators</a:t>
            </a:r>
          </a:p>
        </p:txBody>
      </p:sp>
      <p:sp>
        <p:nvSpPr>
          <p:cNvPr id="928" name="Google Shape;498;p71"/>
          <p:cNvSpPr txBox="1"/>
          <p:nvPr/>
        </p:nvSpPr>
        <p:spPr>
          <a:xfrm>
            <a:off x="1169987" y="1008669"/>
            <a:ext cx="7772401" cy="546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>
              <a:defRPr b="1" sz="2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+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 </a:t>
            </a:r>
            <a:r>
              <a:rPr>
                <a:solidFill>
                  <a:srgbClr val="FFC000"/>
                </a:solidFill>
              </a:rPr>
              <a:t>-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 </a:t>
            </a:r>
            <a:r>
              <a:rPr>
                <a:solidFill>
                  <a:srgbClr val="FFFF00"/>
                </a:solidFill>
              </a:rPr>
              <a:t>*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 </a:t>
            </a:r>
            <a:r>
              <a:rPr>
                <a:solidFill>
                  <a:srgbClr val="92D050"/>
                </a:solidFill>
              </a:rPr>
              <a:t>/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 </a:t>
            </a:r>
            <a:r>
              <a:rPr>
                <a:solidFill>
                  <a:srgbClr val="00B0F0"/>
                </a:solidFill>
              </a:rPr>
              <a:t>%</a:t>
            </a:r>
            <a:endParaRPr>
              <a:solidFill>
                <a:srgbClr val="00B0F0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331787" indent="-331787">
              <a:spcBef>
                <a:spcPts val="800"/>
              </a:spcBef>
              <a:buClr>
                <a:srgbClr val="00FFFF"/>
              </a:buClr>
              <a:buSzPts val="2900"/>
              <a:buFont typeface="Helvetica"/>
              <a:buChar char="■"/>
              <a:defRPr sz="2900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Addition</a:t>
            </a:r>
          </a:p>
          <a:p>
            <a:pPr marL="331787" indent="-331787">
              <a:spcBef>
                <a:spcPts val="800"/>
              </a:spcBef>
              <a:buClr>
                <a:srgbClr val="00FFFF"/>
              </a:buClr>
              <a:buSzPts val="2900"/>
              <a:buFont typeface="Helvetica"/>
              <a:buChar char="■"/>
              <a:defRPr sz="2900">
                <a:solidFill>
                  <a:srgbClr val="FFC000"/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Subtraction</a:t>
            </a:r>
          </a:p>
          <a:p>
            <a:pPr marL="331787" indent="-331787">
              <a:spcBef>
                <a:spcPts val="800"/>
              </a:spcBef>
              <a:buClr>
                <a:srgbClr val="00FFFF"/>
              </a:buClr>
              <a:buSzPts val="2900"/>
              <a:buFont typeface="Helvetica"/>
              <a:buChar char="■"/>
              <a:defRPr sz="2900">
                <a:solidFill>
                  <a:srgbClr val="FFFF00"/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Multiplication</a:t>
            </a:r>
          </a:p>
          <a:p>
            <a:pPr marL="331787" indent="-331787">
              <a:spcBef>
                <a:spcPts val="800"/>
              </a:spcBef>
              <a:buClr>
                <a:srgbClr val="00FFFF"/>
              </a:buClr>
              <a:buSzPts val="2900"/>
              <a:buFont typeface="Helvetica"/>
              <a:buChar char="■"/>
              <a:defRPr sz="2900">
                <a:solidFill>
                  <a:srgbClr val="92D050"/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Division</a:t>
            </a:r>
          </a:p>
          <a:p>
            <a:pPr marL="331787" indent="-331787">
              <a:spcBef>
                <a:spcPts val="800"/>
              </a:spcBef>
              <a:buClr>
                <a:srgbClr val="00FFFF"/>
              </a:buClr>
              <a:buSzPts val="2900"/>
              <a:buFont typeface="Helvetica"/>
              <a:buChar char="■"/>
              <a:defRPr sz="2900">
                <a:solidFill>
                  <a:srgbClr val="00B0F0"/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Modulus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 (also called </a:t>
            </a:r>
            <a:r>
              <a:rPr i="1">
                <a:solidFill>
                  <a:schemeClr val="accent3">
                    <a:lumOff val="44000"/>
                  </a:schemeClr>
                </a:solidFill>
              </a:rPr>
              <a:t>Mod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 or </a:t>
            </a:r>
            <a:r>
              <a:rPr i="1">
                <a:solidFill>
                  <a:schemeClr val="accent3">
                    <a:lumOff val="44000"/>
                  </a:schemeClr>
                </a:solidFill>
              </a:rPr>
              <a:t>Modulo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) calculates the </a:t>
            </a:r>
            <a:r>
              <a:rPr b="1">
                <a:solidFill>
                  <a:schemeClr val="accent3">
                    <a:lumOff val="44000"/>
                  </a:schemeClr>
                </a:solidFill>
              </a:rPr>
              <a:t>remainder 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of dividing two </a:t>
            </a:r>
            <a:r>
              <a:rPr b="1" i="1">
                <a:solidFill>
                  <a:schemeClr val="accent3">
                    <a:lumOff val="44000"/>
                  </a:schemeClr>
                </a:solidFill>
              </a:rPr>
              <a:t>integers</a:t>
            </a:r>
            <a:endParaRPr b="1" i="1">
              <a:solidFill>
                <a:schemeClr val="accent3">
                  <a:lumOff val="44000"/>
                </a:schemeClr>
              </a:solidFill>
            </a:endParaRPr>
          </a:p>
          <a:p>
            <a:pPr marL="331787" indent="-331787">
              <a:spcBef>
                <a:spcPts val="800"/>
              </a:spcBef>
              <a:buClr>
                <a:schemeClr val="accent3">
                  <a:lumOff val="44000"/>
                </a:schemeClr>
              </a:buClr>
              <a:buSzPts val="2900"/>
              <a:buFont typeface="Palatino"/>
              <a:buChar char="■"/>
              <a:defRPr b="1" i="1" sz="29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It turns out that Modulus is extremely useful in loops and iterations!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31" name="Google Shape;503;p72"/>
          <p:cNvSpPr txBox="1"/>
          <p:nvPr/>
        </p:nvSpPr>
        <p:spPr>
          <a:xfrm>
            <a:off x="6553200" y="6248400"/>
            <a:ext cx="2133600" cy="423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defRPr sz="24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30</a:t>
            </a:r>
          </a:p>
        </p:txBody>
      </p:sp>
      <p:sp>
        <p:nvSpPr>
          <p:cNvPr id="932" name="Google Shape;504;p72"/>
          <p:cNvSpPr txBox="1"/>
          <p:nvPr/>
        </p:nvSpPr>
        <p:spPr>
          <a:xfrm>
            <a:off x="1142999" y="807206"/>
            <a:ext cx="7764465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Modulus and integer division</a:t>
            </a:r>
          </a:p>
        </p:txBody>
      </p:sp>
      <p:sp>
        <p:nvSpPr>
          <p:cNvPr id="933" name="Google Shape;505;p72"/>
          <p:cNvSpPr txBox="1"/>
          <p:nvPr/>
        </p:nvSpPr>
        <p:spPr>
          <a:xfrm>
            <a:off x="1169987" y="1946275"/>
            <a:ext cx="7764462" cy="23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8" indent="-328613"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Remember how you did math in grade school?</a:t>
            </a:r>
          </a:p>
          <a:p>
            <a:pPr marL="331788" indent="-328613">
              <a:spcBef>
                <a:spcPts val="800"/>
              </a:spcBef>
            </a:pPr>
            <a:endParaRPr b="1" sz="3200">
              <a:solidFill>
                <a:schemeClr val="accent3">
                  <a:lumOff val="44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34" name="Google Shape;506;p72" descr="Google Shape;506;p7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4600" y="3352800"/>
            <a:ext cx="1414463" cy="53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37" name="Google Shape;511;p73"/>
          <p:cNvSpPr txBox="1"/>
          <p:nvPr/>
        </p:nvSpPr>
        <p:spPr>
          <a:xfrm>
            <a:off x="6553200" y="6248400"/>
            <a:ext cx="2133600" cy="423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defRPr sz="24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31</a:t>
            </a:r>
          </a:p>
        </p:txBody>
      </p:sp>
      <p:sp>
        <p:nvSpPr>
          <p:cNvPr id="938" name="Google Shape;512;p73"/>
          <p:cNvSpPr txBox="1"/>
          <p:nvPr/>
        </p:nvSpPr>
        <p:spPr>
          <a:xfrm>
            <a:off x="1142999" y="807206"/>
            <a:ext cx="7764465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Modulus and integer division</a:t>
            </a:r>
          </a:p>
        </p:txBody>
      </p:sp>
      <p:sp>
        <p:nvSpPr>
          <p:cNvPr id="939" name="Google Shape;513;p73"/>
          <p:cNvSpPr txBox="1"/>
          <p:nvPr/>
        </p:nvSpPr>
        <p:spPr>
          <a:xfrm>
            <a:off x="1169987" y="1946275"/>
            <a:ext cx="7764462" cy="23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8" indent="-328613"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Remember how you did math in grade school?</a:t>
            </a:r>
          </a:p>
          <a:p>
            <a:pPr marL="331788" indent="-328613">
              <a:spcBef>
                <a:spcPts val="800"/>
              </a:spcBef>
            </a:pPr>
            <a:endParaRPr b="1" sz="3200">
              <a:solidFill>
                <a:schemeClr val="accent3">
                  <a:lumOff val="44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40" name="Google Shape;514;p73" descr="Google Shape;514;p7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4600" y="2819400"/>
            <a:ext cx="1414463" cy="990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117;p13"/>
          <p:cNvSpPr txBox="1"/>
          <p:nvPr>
            <p:ph type="sldNum" sz="quarter" idx="2"/>
          </p:nvPr>
        </p:nvSpPr>
        <p:spPr>
          <a:xfrm>
            <a:off x="8721650" y="6333101"/>
            <a:ext cx="1937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09" name="Google Shape;298;p43"/>
          <p:cNvSpPr txBox="1"/>
          <p:nvPr/>
        </p:nvSpPr>
        <p:spPr>
          <a:xfrm>
            <a:off x="815900" y="2065141"/>
            <a:ext cx="7847101" cy="271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/>
          <a:p>
            <a:pPr>
              <a:lnSpc>
                <a:spcPct val="95000"/>
              </a:lnSpc>
              <a:defRPr sz="37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Login to </a:t>
            </a:r>
            <a:r>
              <a:rPr u="sng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rId2" invalidUrl="" action="" tgtFrame="" tooltip="" history="1" highlightClick="0" endSnd="0"/>
              </a:rPr>
              <a:t>joinpd.com</a:t>
            </a:r>
          </a:p>
          <a:p>
            <a:pPr>
              <a:lnSpc>
                <a:spcPct val="95000"/>
              </a:lnSpc>
              <a:defRPr sz="37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Use code “sdfkjhdsfkh” to join</a:t>
            </a:r>
          </a:p>
          <a:p>
            <a:pPr>
              <a:lnSpc>
                <a:spcPct val="95000"/>
              </a:lnSpc>
              <a:defRPr sz="37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>
              <a:lnSpc>
                <a:spcPct val="95000"/>
              </a:lnSpc>
              <a:defRPr sz="37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Be sure to interact - It counts for your “Practice” assessment!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3" name="Google Shape;519;p74"/>
          <p:cNvSpPr txBox="1"/>
          <p:nvPr/>
        </p:nvSpPr>
        <p:spPr>
          <a:xfrm>
            <a:off x="6553200" y="6248400"/>
            <a:ext cx="2133600" cy="423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defRPr sz="24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32</a:t>
            </a:r>
          </a:p>
        </p:txBody>
      </p:sp>
      <p:sp>
        <p:nvSpPr>
          <p:cNvPr id="944" name="Google Shape;520;p74"/>
          <p:cNvSpPr txBox="1"/>
          <p:nvPr/>
        </p:nvSpPr>
        <p:spPr>
          <a:xfrm>
            <a:off x="1142999" y="807206"/>
            <a:ext cx="7764465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Modulus and integer division</a:t>
            </a:r>
          </a:p>
        </p:txBody>
      </p:sp>
      <p:sp>
        <p:nvSpPr>
          <p:cNvPr id="945" name="Google Shape;521;p74"/>
          <p:cNvSpPr txBox="1"/>
          <p:nvPr/>
        </p:nvSpPr>
        <p:spPr>
          <a:xfrm>
            <a:off x="1169987" y="1946275"/>
            <a:ext cx="7764462" cy="23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8" indent="-328613"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Remember how you did math in grade school?</a:t>
            </a:r>
          </a:p>
          <a:p>
            <a:pPr marL="331788" indent="-328613">
              <a:spcBef>
                <a:spcPts val="800"/>
              </a:spcBef>
            </a:pPr>
            <a:endParaRPr b="1" sz="3200">
              <a:solidFill>
                <a:schemeClr val="accent3">
                  <a:lumOff val="44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46" name="Google Shape;522;p74" descr="Google Shape;522;p7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4600" y="2819400"/>
            <a:ext cx="1414463" cy="15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9" name="Google Shape;527;p75"/>
          <p:cNvSpPr txBox="1"/>
          <p:nvPr/>
        </p:nvSpPr>
        <p:spPr>
          <a:xfrm>
            <a:off x="6553200" y="6248400"/>
            <a:ext cx="2133600" cy="423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defRPr sz="24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33</a:t>
            </a:r>
          </a:p>
        </p:txBody>
      </p:sp>
      <p:sp>
        <p:nvSpPr>
          <p:cNvPr id="950" name="Google Shape;528;p75"/>
          <p:cNvSpPr txBox="1"/>
          <p:nvPr/>
        </p:nvSpPr>
        <p:spPr>
          <a:xfrm>
            <a:off x="1142999" y="807206"/>
            <a:ext cx="7764465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Modulus and integer division</a:t>
            </a:r>
          </a:p>
        </p:txBody>
      </p:sp>
      <p:sp>
        <p:nvSpPr>
          <p:cNvPr id="951" name="Google Shape;529;p75"/>
          <p:cNvSpPr txBox="1"/>
          <p:nvPr/>
        </p:nvSpPr>
        <p:spPr>
          <a:xfrm>
            <a:off x="1169987" y="1946275"/>
            <a:ext cx="7764462" cy="23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8" indent="-328613"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Remember how you did math in grade school?</a:t>
            </a:r>
          </a:p>
          <a:p>
            <a:pPr marL="331788" indent="-328613">
              <a:spcBef>
                <a:spcPts val="800"/>
              </a:spcBef>
            </a:pPr>
            <a:endParaRPr b="1" sz="3200">
              <a:solidFill>
                <a:schemeClr val="accent3">
                  <a:lumOff val="44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52" name="Google Shape;530;p75" descr="Google Shape;530;p7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4600" y="2819400"/>
            <a:ext cx="1414463" cy="205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55" name="Google Shape;535;p76"/>
          <p:cNvSpPr txBox="1"/>
          <p:nvPr/>
        </p:nvSpPr>
        <p:spPr>
          <a:xfrm>
            <a:off x="6553200" y="6248400"/>
            <a:ext cx="2133600" cy="423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defRPr sz="24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34</a:t>
            </a:r>
          </a:p>
        </p:txBody>
      </p:sp>
      <p:grpSp>
        <p:nvGrpSpPr>
          <p:cNvPr id="958" name="Google Shape;536;p76"/>
          <p:cNvGrpSpPr/>
          <p:nvPr/>
        </p:nvGrpSpPr>
        <p:grpSpPr>
          <a:xfrm>
            <a:off x="719100" y="4422775"/>
            <a:ext cx="1414501" cy="990600"/>
            <a:chOff x="0" y="0"/>
            <a:chExt cx="1414499" cy="990600"/>
          </a:xfrm>
        </p:grpSpPr>
        <p:sp>
          <p:nvSpPr>
            <p:cNvPr id="956" name="Oval"/>
            <p:cNvSpPr/>
            <p:nvPr/>
          </p:nvSpPr>
          <p:spPr>
            <a:xfrm>
              <a:off x="0" y="0"/>
              <a:ext cx="1414500" cy="990600"/>
            </a:xfrm>
            <a:prstGeom prst="ellipse">
              <a:avLst/>
            </a:prstGeom>
            <a:solidFill>
              <a:schemeClr val="accent1"/>
            </a:solidFill>
            <a:ln w="9525" cap="sq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331788" indent="-331788"/>
            </a:p>
          </p:txBody>
        </p:sp>
        <p:sp>
          <p:nvSpPr>
            <p:cNvPr id="957" name="8%5"/>
            <p:cNvSpPr txBox="1"/>
            <p:nvPr/>
          </p:nvSpPr>
          <p:spPr>
            <a:xfrm>
              <a:off x="207148" y="214649"/>
              <a:ext cx="1000204" cy="56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marL="331788" indent="-328613">
                <a:defRPr b="1" sz="3200">
                  <a:solidFill>
                    <a:schemeClr val="accent3">
                      <a:lumOff val="44000"/>
                    </a:schemeClr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8</a:t>
              </a:r>
              <a:r>
                <a:rPr>
                  <a:solidFill>
                    <a:srgbClr val="FFFF00"/>
                  </a:solidFill>
                </a:rPr>
                <a:t>%</a:t>
              </a:r>
              <a:r>
                <a:t>5</a:t>
              </a:r>
            </a:p>
          </p:txBody>
        </p:sp>
      </p:grpSp>
      <p:grpSp>
        <p:nvGrpSpPr>
          <p:cNvPr id="961" name="Google Shape;537;p76"/>
          <p:cNvGrpSpPr/>
          <p:nvPr/>
        </p:nvGrpSpPr>
        <p:grpSpPr>
          <a:xfrm>
            <a:off x="643049" y="2979975"/>
            <a:ext cx="1414501" cy="1290301"/>
            <a:chOff x="0" y="0"/>
            <a:chExt cx="1414499" cy="1290300"/>
          </a:xfrm>
        </p:grpSpPr>
        <p:sp>
          <p:nvSpPr>
            <p:cNvPr id="959" name="Oval"/>
            <p:cNvSpPr/>
            <p:nvPr/>
          </p:nvSpPr>
          <p:spPr>
            <a:xfrm>
              <a:off x="0" y="-1"/>
              <a:ext cx="1414500" cy="1290302"/>
            </a:xfrm>
            <a:prstGeom prst="ellipse">
              <a:avLst/>
            </a:prstGeom>
            <a:solidFill>
              <a:schemeClr val="accent1"/>
            </a:solidFill>
            <a:ln w="9525" cap="sq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331788" indent="-331788"/>
            </a:p>
          </p:txBody>
        </p:sp>
        <p:sp>
          <p:nvSpPr>
            <p:cNvPr id="960" name="8/5"/>
            <p:cNvSpPr txBox="1"/>
            <p:nvPr/>
          </p:nvSpPr>
          <p:spPr>
            <a:xfrm>
              <a:off x="207148" y="364500"/>
              <a:ext cx="1000204" cy="56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marL="331788" indent="-328613">
                <a:defRPr b="1" sz="3200">
                  <a:solidFill>
                    <a:schemeClr val="accent3">
                      <a:lumOff val="44000"/>
                    </a:schemeClr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/>
              <a:r>
                <a:t>8/5</a:t>
              </a:r>
            </a:p>
          </p:txBody>
        </p:sp>
      </p:grpSp>
      <p:sp>
        <p:nvSpPr>
          <p:cNvPr id="962" name="Google Shape;538;p76"/>
          <p:cNvSpPr txBox="1"/>
          <p:nvPr/>
        </p:nvSpPr>
        <p:spPr>
          <a:xfrm>
            <a:off x="1676400" y="1946275"/>
            <a:ext cx="7258050" cy="283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8" indent="-328613"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The </a:t>
            </a:r>
            <a:r>
              <a:rPr>
                <a:solidFill>
                  <a:srgbClr val="FFFF00"/>
                </a:solidFill>
              </a:rPr>
              <a:t>modulus operator</a:t>
            </a:r>
            <a:r>
              <a:t> gives the remainder of an integer division expression</a:t>
            </a:r>
          </a:p>
          <a:p>
            <a:pPr marL="331788" indent="-328613">
              <a:spcBef>
                <a:spcPts val="800"/>
              </a:spcBef>
            </a:pPr>
            <a:endParaRPr b="1" sz="3200">
              <a:solidFill>
                <a:schemeClr val="accent3">
                  <a:lumOff val="44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3" name="Google Shape;539;p76"/>
          <p:cNvSpPr txBox="1"/>
          <p:nvPr/>
        </p:nvSpPr>
        <p:spPr>
          <a:xfrm>
            <a:off x="1142999" y="807206"/>
            <a:ext cx="7764465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Modulus and integer division</a:t>
            </a:r>
          </a:p>
        </p:txBody>
      </p:sp>
      <p:pic>
        <p:nvPicPr>
          <p:cNvPr id="964" name="Google Shape;540;p76" descr="Google Shape;540;p7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4600" y="3279775"/>
            <a:ext cx="1414463" cy="2057400"/>
          </a:xfrm>
          <a:prstGeom prst="rect">
            <a:avLst/>
          </a:prstGeom>
          <a:ln w="12700">
            <a:miter lim="400000"/>
          </a:ln>
        </p:spPr>
      </p:pic>
      <p:sp>
        <p:nvSpPr>
          <p:cNvPr id="965" name="Google Shape;541;p76"/>
          <p:cNvSpPr/>
          <p:nvPr/>
        </p:nvSpPr>
        <p:spPr>
          <a:xfrm flipV="1">
            <a:off x="2438399" y="3657600"/>
            <a:ext cx="4572002" cy="158750"/>
          </a:xfrm>
          <a:prstGeom prst="line">
            <a:avLst/>
          </a:prstGeom>
          <a:ln w="57225" cap="sq">
            <a:solidFill>
              <a:srgbClr val="FF0000"/>
            </a:solidFill>
            <a:miter/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66" name="Google Shape;542;p76"/>
          <p:cNvSpPr/>
          <p:nvPr/>
        </p:nvSpPr>
        <p:spPr>
          <a:xfrm>
            <a:off x="2438400" y="4956175"/>
            <a:ext cx="4495800" cy="76200"/>
          </a:xfrm>
          <a:prstGeom prst="line">
            <a:avLst/>
          </a:prstGeom>
          <a:ln w="57225" cap="sq">
            <a:solidFill>
              <a:srgbClr val="FF0000"/>
            </a:solidFill>
            <a:miter/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9" name="Google Shape;547;p77"/>
          <p:cNvSpPr txBox="1"/>
          <p:nvPr/>
        </p:nvSpPr>
        <p:spPr>
          <a:xfrm>
            <a:off x="152400" y="243378"/>
            <a:ext cx="8790000" cy="904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integer vs. decimal division</a:t>
            </a:r>
          </a:p>
        </p:txBody>
      </p:sp>
      <p:sp>
        <p:nvSpPr>
          <p:cNvPr id="970" name="Google Shape;548;p77"/>
          <p:cNvSpPr txBox="1"/>
          <p:nvPr/>
        </p:nvSpPr>
        <p:spPr>
          <a:xfrm>
            <a:off x="76200" y="762000"/>
            <a:ext cx="8686800" cy="2526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Java does division differently depending on the types of numbers</a:t>
            </a:r>
          </a:p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When the types are mixed, the Java uses the larger type</a:t>
            </a:r>
          </a:p>
        </p:txBody>
      </p:sp>
      <p:pic>
        <p:nvPicPr>
          <p:cNvPr id="971" name="Google Shape;549;p77" descr="Google Shape;549;p7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711" y="2991487"/>
            <a:ext cx="8960578" cy="38814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554;p78"/>
          <p:cNvSpPr txBox="1"/>
          <p:nvPr>
            <p:ph type="title"/>
          </p:nvPr>
        </p:nvSpPr>
        <p:spPr>
          <a:xfrm>
            <a:off x="457200" y="0"/>
            <a:ext cx="8119799" cy="1400400"/>
          </a:xfrm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C4E46E"/>
                </a:solidFill>
                <a:uFillTx/>
              </a:defRPr>
            </a:pPr>
            <a:r>
              <a:rPr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rId2" invalidUrl="" action="" tgtFrame="" tooltip="" history="1" highlightClick="0" endSnd="0"/>
              </a:rPr>
              <a:t>Modulo Clock Widget</a:t>
            </a:r>
          </a:p>
        </p:txBody>
      </p:sp>
      <p:sp>
        <p:nvSpPr>
          <p:cNvPr id="974" name="Google Shape;555;p78"/>
          <p:cNvSpPr txBox="1"/>
          <p:nvPr>
            <p:ph type="body" idx="1"/>
          </p:nvPr>
        </p:nvSpPr>
        <p:spPr>
          <a:xfrm>
            <a:off x="1282400" y="740624"/>
            <a:ext cx="7534800" cy="570690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0"/>
              </a:spcBef>
              <a:buSzTx/>
              <a:buNone/>
              <a:defRPr sz="3200"/>
            </a:pPr>
            <a:r>
              <a:t>Evaluate these modulus expressions in Java. You may find the Modulo Clock Widget at </a:t>
            </a:r>
            <a:r>
              <a:rPr u="sng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rId3" invalidUrl="" action="" tgtFrame="" tooltip="" history="1" highlightClick="0" endSnd="0"/>
              </a:rPr>
              <a:t>www.yellkey.com/another</a:t>
            </a:r>
            <a:r>
              <a:t> helpful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SzTx/>
              <a:buNone/>
            </a:pPr>
            <a:endParaRPr sz="3200"/>
          </a:p>
          <a:p>
            <a:pPr marL="342900" indent="-434340">
              <a:spcBef>
                <a:spcPts val="0"/>
              </a:spcBef>
              <a:buSzPts val="3600"/>
              <a:buFontTx/>
              <a:buAutoNum type="arabicPeriod" startAt="1"/>
              <a:defRPr b="1"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27 % 5</a:t>
            </a:r>
          </a:p>
          <a:p>
            <a:pPr marL="342900" indent="-434340">
              <a:spcBef>
                <a:spcPts val="0"/>
              </a:spcBef>
              <a:buSzPts val="3600"/>
              <a:buFontTx/>
              <a:buAutoNum type="arabicPeriod" startAt="1"/>
              <a:defRPr b="1"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9 % 4</a:t>
            </a:r>
          </a:p>
          <a:p>
            <a:pPr marL="342900" indent="-434340">
              <a:spcBef>
                <a:spcPts val="0"/>
              </a:spcBef>
              <a:buSzPts val="3600"/>
              <a:buFontTx/>
              <a:buAutoNum type="arabicPeriod" startAt="1"/>
              <a:defRPr b="1"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21 % 2</a:t>
            </a:r>
          </a:p>
          <a:p>
            <a:pPr marL="342900" indent="-434340">
              <a:spcBef>
                <a:spcPts val="0"/>
              </a:spcBef>
              <a:buSzPts val="3600"/>
              <a:buFontTx/>
              <a:buAutoNum type="arabicPeriod" startAt="1"/>
              <a:defRPr b="1"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5 % 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560;p79"/>
          <p:cNvSpPr txBox="1"/>
          <p:nvPr>
            <p:ph type="title"/>
          </p:nvPr>
        </p:nvSpPr>
        <p:spPr>
          <a:xfrm>
            <a:off x="457200" y="0"/>
            <a:ext cx="8119799" cy="1400400"/>
          </a:xfrm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C4E46E"/>
                </a:solidFill>
                <a:uFillTx/>
              </a:defRPr>
            </a:pPr>
            <a:r>
              <a:rPr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rId2" invalidUrl="" action="" tgtFrame="" tooltip="" history="1" highlightClick="0" endSnd="0"/>
              </a:rPr>
              <a:t>Modulo Clock Widget</a:t>
            </a:r>
          </a:p>
        </p:txBody>
      </p:sp>
      <p:sp>
        <p:nvSpPr>
          <p:cNvPr id="977" name="Google Shape;561;p79"/>
          <p:cNvSpPr txBox="1"/>
          <p:nvPr>
            <p:ph type="body" sz="half" idx="1"/>
          </p:nvPr>
        </p:nvSpPr>
        <p:spPr>
          <a:xfrm>
            <a:off x="466342" y="740637"/>
            <a:ext cx="7726799" cy="1856401"/>
          </a:xfrm>
          <a:prstGeom prst="rect">
            <a:avLst/>
          </a:prstGeom>
        </p:spPr>
        <p:txBody>
          <a:bodyPr/>
          <a:lstStyle>
            <a:lvl1pPr marL="342900" indent="-414019">
              <a:spcBef>
                <a:spcPts val="0"/>
              </a:spcBef>
              <a:buSzPts val="3600"/>
              <a:defRPr b="1" sz="36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27 %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566;p80"/>
          <p:cNvSpPr txBox="1"/>
          <p:nvPr>
            <p:ph type="title"/>
          </p:nvPr>
        </p:nvSpPr>
        <p:spPr>
          <a:xfrm>
            <a:off x="457200" y="0"/>
            <a:ext cx="8119799" cy="1400400"/>
          </a:xfrm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C4E46E"/>
                </a:solidFill>
                <a:uFillTx/>
              </a:defRPr>
            </a:pPr>
            <a:r>
              <a:rPr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rId2" invalidUrl="" action="" tgtFrame="" tooltip="" history="1" highlightClick="0" endSnd="0"/>
              </a:rPr>
              <a:t>Modulo Clock Widget</a:t>
            </a:r>
          </a:p>
        </p:txBody>
      </p:sp>
      <p:sp>
        <p:nvSpPr>
          <p:cNvPr id="980" name="Google Shape;567;p80"/>
          <p:cNvSpPr txBox="1"/>
          <p:nvPr>
            <p:ph type="body" sz="half" idx="1"/>
          </p:nvPr>
        </p:nvSpPr>
        <p:spPr>
          <a:xfrm>
            <a:off x="466342" y="740637"/>
            <a:ext cx="7726799" cy="1856401"/>
          </a:xfrm>
          <a:prstGeom prst="rect">
            <a:avLst/>
          </a:prstGeom>
        </p:spPr>
        <p:txBody>
          <a:bodyPr/>
          <a:lstStyle>
            <a:lvl1pPr marL="342900" indent="-414019">
              <a:spcBef>
                <a:spcPts val="0"/>
              </a:spcBef>
              <a:buSzPts val="3600"/>
              <a:defRPr b="1" sz="36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27 % 5</a:t>
            </a:r>
          </a:p>
        </p:txBody>
      </p:sp>
      <p:pic>
        <p:nvPicPr>
          <p:cNvPr id="981" name="Google Shape;568;p80" descr="Google Shape;568;p8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83173" y="2867025"/>
            <a:ext cx="2609851" cy="3990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982" name="Google Shape;569;p80" descr="Google Shape;569;p8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8756" y="2141167"/>
            <a:ext cx="3590926" cy="4791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574;p81"/>
          <p:cNvSpPr txBox="1"/>
          <p:nvPr>
            <p:ph type="title"/>
          </p:nvPr>
        </p:nvSpPr>
        <p:spPr>
          <a:xfrm>
            <a:off x="457200" y="0"/>
            <a:ext cx="8119799" cy="1400400"/>
          </a:xfrm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C4E46E"/>
                </a:solidFill>
                <a:uFillTx/>
              </a:defRPr>
            </a:pPr>
            <a:r>
              <a:rPr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rId2" invalidUrl="" action="" tgtFrame="" tooltip="" history="1" highlightClick="0" endSnd="0"/>
              </a:rPr>
              <a:t>Modulo Clock Widget</a:t>
            </a:r>
          </a:p>
        </p:txBody>
      </p:sp>
      <p:sp>
        <p:nvSpPr>
          <p:cNvPr id="985" name="Google Shape;575;p81"/>
          <p:cNvSpPr txBox="1"/>
          <p:nvPr>
            <p:ph type="body" sz="half" idx="1"/>
          </p:nvPr>
        </p:nvSpPr>
        <p:spPr>
          <a:xfrm>
            <a:off x="466342" y="740637"/>
            <a:ext cx="7726799" cy="1856401"/>
          </a:xfrm>
          <a:prstGeom prst="rect">
            <a:avLst/>
          </a:prstGeom>
        </p:spPr>
        <p:txBody>
          <a:bodyPr/>
          <a:lstStyle>
            <a:lvl1pPr marL="342900" indent="-414019">
              <a:spcBef>
                <a:spcPts val="0"/>
              </a:spcBef>
              <a:buSzPts val="3600"/>
              <a:defRPr b="1" sz="36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9 % 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580;p82"/>
          <p:cNvSpPr txBox="1"/>
          <p:nvPr>
            <p:ph type="title"/>
          </p:nvPr>
        </p:nvSpPr>
        <p:spPr>
          <a:xfrm>
            <a:off x="457200" y="0"/>
            <a:ext cx="8119799" cy="1400400"/>
          </a:xfrm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C4E46E"/>
                </a:solidFill>
                <a:uFillTx/>
              </a:defRPr>
            </a:pPr>
            <a:r>
              <a:rPr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rId2" invalidUrl="" action="" tgtFrame="" tooltip="" history="1" highlightClick="0" endSnd="0"/>
              </a:rPr>
              <a:t>Modulo Clock Widget</a:t>
            </a:r>
          </a:p>
        </p:txBody>
      </p:sp>
      <p:sp>
        <p:nvSpPr>
          <p:cNvPr id="988" name="Google Shape;581;p82"/>
          <p:cNvSpPr txBox="1"/>
          <p:nvPr>
            <p:ph type="body" sz="half" idx="1"/>
          </p:nvPr>
        </p:nvSpPr>
        <p:spPr>
          <a:xfrm>
            <a:off x="466342" y="740637"/>
            <a:ext cx="7726799" cy="1856401"/>
          </a:xfrm>
          <a:prstGeom prst="rect">
            <a:avLst/>
          </a:prstGeom>
        </p:spPr>
        <p:txBody>
          <a:bodyPr/>
          <a:lstStyle>
            <a:lvl1pPr marL="342900" indent="-414019">
              <a:spcBef>
                <a:spcPts val="0"/>
              </a:spcBef>
              <a:buSzPts val="3600"/>
              <a:defRPr b="1" sz="36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9 % 4</a:t>
            </a:r>
          </a:p>
        </p:txBody>
      </p:sp>
      <p:pic>
        <p:nvPicPr>
          <p:cNvPr id="989" name="Google Shape;582;p82" descr="Google Shape;582;p8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16508" y="2867025"/>
            <a:ext cx="2609851" cy="3990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990" name="Google Shape;583;p82" descr="Google Shape;583;p8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7275" y="1952625"/>
            <a:ext cx="3514725" cy="49053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588;p83"/>
          <p:cNvSpPr txBox="1"/>
          <p:nvPr>
            <p:ph type="title"/>
          </p:nvPr>
        </p:nvSpPr>
        <p:spPr>
          <a:xfrm>
            <a:off x="457200" y="0"/>
            <a:ext cx="8119799" cy="1400400"/>
          </a:xfrm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C4E46E"/>
                </a:solidFill>
                <a:uFillTx/>
              </a:defRPr>
            </a:pPr>
            <a:r>
              <a:rPr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rId2" invalidUrl="" action="" tgtFrame="" tooltip="" history="1" highlightClick="0" endSnd="0"/>
              </a:rPr>
              <a:t>Modulo Clock Widget</a:t>
            </a:r>
          </a:p>
        </p:txBody>
      </p:sp>
      <p:sp>
        <p:nvSpPr>
          <p:cNvPr id="993" name="Google Shape;589;p83"/>
          <p:cNvSpPr txBox="1"/>
          <p:nvPr>
            <p:ph type="body" sz="half" idx="1"/>
          </p:nvPr>
        </p:nvSpPr>
        <p:spPr>
          <a:xfrm>
            <a:off x="466342" y="740637"/>
            <a:ext cx="7726799" cy="1856401"/>
          </a:xfrm>
          <a:prstGeom prst="rect">
            <a:avLst/>
          </a:prstGeom>
        </p:spPr>
        <p:txBody>
          <a:bodyPr/>
          <a:lstStyle>
            <a:lvl1pPr marL="342900" indent="-414019">
              <a:spcBef>
                <a:spcPts val="0"/>
              </a:spcBef>
              <a:buSzPts val="3600"/>
              <a:defRPr b="1" sz="36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21 %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lide Number"/>
          <p:cNvSpPr txBox="1"/>
          <p:nvPr>
            <p:ph type="sldNum" sz="quarter" idx="2"/>
          </p:nvPr>
        </p:nvSpPr>
        <p:spPr>
          <a:xfrm>
            <a:off x="8721649" y="6333101"/>
            <a:ext cx="1937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12" name="Google Shape;299;p43"/>
          <p:cNvSpPr txBox="1"/>
          <p:nvPr/>
        </p:nvSpPr>
        <p:spPr>
          <a:xfrm>
            <a:off x="980249" y="1137424"/>
            <a:ext cx="7772401" cy="5305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19086">
              <a:spcBef>
                <a:spcPts val="800"/>
              </a:spcBef>
              <a:buClr>
                <a:schemeClr val="accent3">
                  <a:lumOff val="44000"/>
                </a:schemeClr>
              </a:buClr>
              <a:buSzPts val="2400"/>
              <a:buFont typeface="Palatino"/>
              <a:buChar char="■"/>
              <a:defRPr sz="24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Variables and Types</a:t>
            </a:r>
          </a:p>
          <a:p>
            <a:pPr marL="331786" indent="-319086">
              <a:spcBef>
                <a:spcPts val="800"/>
              </a:spcBef>
              <a:buClr>
                <a:schemeClr val="accent3">
                  <a:lumOff val="44000"/>
                </a:schemeClr>
              </a:buClr>
              <a:buSzPts val="2400"/>
              <a:buFont typeface="Helvetica"/>
              <a:buChar char="■"/>
              <a:defRPr sz="24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Declarations and Initializations</a:t>
            </a:r>
          </a:p>
          <a:p>
            <a:pPr marL="331786" indent="-319086">
              <a:spcBef>
                <a:spcPts val="800"/>
              </a:spcBef>
              <a:buClr>
                <a:schemeClr val="accent3">
                  <a:lumOff val="44000"/>
                </a:schemeClr>
              </a:buClr>
              <a:buSzPts val="2400"/>
              <a:buFont typeface="Helvetica"/>
              <a:buChar char="■"/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%</a:t>
            </a:r>
            <a:r>
              <a:rPr b="0">
                <a:latin typeface="Constantia"/>
                <a:ea typeface="Constantia"/>
                <a:cs typeface="Constantia"/>
                <a:sym typeface="Constantia"/>
              </a:rPr>
              <a:t> (modulus) and integer division</a:t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marL="457199" indent="-419099">
              <a:spcBef>
                <a:spcPts val="800"/>
              </a:spcBef>
              <a:buClr>
                <a:schemeClr val="accent3">
                  <a:lumOff val="44000"/>
                </a:schemeClr>
              </a:buClr>
              <a:buSzPts val="2400"/>
              <a:buFont typeface="Palatino"/>
              <a:buChar char="■"/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if</a:t>
            </a:r>
            <a:r>
              <a:rPr>
                <a:latin typeface="Constantia"/>
                <a:ea typeface="Constantia"/>
                <a:cs typeface="Constantia"/>
                <a:sym typeface="Constantia"/>
              </a:rPr>
              <a:t> </a:t>
            </a:r>
            <a:r>
              <a:rPr b="0">
                <a:latin typeface="Constantia"/>
                <a:ea typeface="Constantia"/>
                <a:cs typeface="Constantia"/>
                <a:sym typeface="Constantia"/>
              </a:rPr>
              <a:t>statements, booleans</a:t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marL="331786" indent="-319086">
              <a:spcBef>
                <a:spcPts val="800"/>
              </a:spcBef>
              <a:buClr>
                <a:schemeClr val="accent3">
                  <a:lumOff val="44000"/>
                </a:schemeClr>
              </a:buClr>
              <a:buSzPts val="2400"/>
              <a:buFont typeface="Palatino"/>
              <a:buChar char="■"/>
              <a:defRPr sz="24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Relational and Logical operators</a:t>
            </a:r>
          </a:p>
          <a:p>
            <a:pPr marL="331786" indent="-319086">
              <a:spcBef>
                <a:spcPts val="800"/>
              </a:spcBef>
              <a:buClr>
                <a:schemeClr val="accent3">
                  <a:lumOff val="44000"/>
                </a:schemeClr>
              </a:buClr>
              <a:buSzPts val="2400"/>
              <a:buFont typeface="Palatino"/>
              <a:buChar char="■"/>
              <a:defRPr sz="24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Random numbers</a:t>
            </a:r>
          </a:p>
          <a:p>
            <a:pPr marL="457199" indent="-419099">
              <a:spcBef>
                <a:spcPts val="800"/>
              </a:spcBef>
              <a:buClr>
                <a:schemeClr val="accent3">
                  <a:lumOff val="44000"/>
                </a:schemeClr>
              </a:buClr>
              <a:buSzPts val="2400"/>
              <a:buFont typeface="Palatino"/>
              <a:buChar char="■"/>
              <a:defRPr b="1" sz="24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+</a:t>
            </a:r>
            <a:r>
              <a:rPr b="0"/>
              <a:t> and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b="0"/>
              <a:t>s</a:t>
            </a:r>
          </a:p>
          <a:p>
            <a:pPr marL="331786" indent="-319086">
              <a:spcBef>
                <a:spcPts val="800"/>
              </a:spcBef>
              <a:buClr>
                <a:schemeClr val="accent3">
                  <a:lumOff val="44000"/>
                </a:schemeClr>
              </a:buClr>
              <a:buSzPts val="2400"/>
              <a:buFont typeface="Palatino"/>
              <a:buChar char="■"/>
              <a:defRPr sz="24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Methods (aka functions)</a:t>
            </a:r>
          </a:p>
          <a:p>
            <a:pPr marL="331786" indent="-319086">
              <a:spcBef>
                <a:spcPts val="800"/>
              </a:spcBef>
              <a:buClr>
                <a:schemeClr val="accent3">
                  <a:lumOff val="44000"/>
                </a:schemeClr>
              </a:buClr>
              <a:buSzPts val="2400"/>
              <a:buFont typeface="Palatino"/>
              <a:buChar char="■"/>
              <a:defRPr sz="24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Type Cast</a:t>
            </a:r>
          </a:p>
          <a:p>
            <a:pPr>
              <a:spcBef>
                <a:spcPts val="800"/>
              </a:spcBef>
              <a:defRPr sz="24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</a:p>
        </p:txBody>
      </p:sp>
      <p:sp>
        <p:nvSpPr>
          <p:cNvPr id="813" name="Google Shape;305;p44"/>
          <p:cNvSpPr txBox="1"/>
          <p:nvPr/>
        </p:nvSpPr>
        <p:spPr>
          <a:xfrm>
            <a:off x="1169987" y="221627"/>
            <a:ext cx="7772401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Topics Covered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594;p84"/>
          <p:cNvSpPr txBox="1"/>
          <p:nvPr>
            <p:ph type="title"/>
          </p:nvPr>
        </p:nvSpPr>
        <p:spPr>
          <a:xfrm>
            <a:off x="457200" y="0"/>
            <a:ext cx="8119799" cy="1400400"/>
          </a:xfrm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C4E46E"/>
                </a:solidFill>
                <a:uFillTx/>
              </a:defRPr>
            </a:pPr>
            <a:r>
              <a:rPr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rId2" invalidUrl="" action="" tgtFrame="" tooltip="" history="1" highlightClick="0" endSnd="0"/>
              </a:rPr>
              <a:t>Modulo Clock Widget</a:t>
            </a:r>
          </a:p>
        </p:txBody>
      </p:sp>
      <p:sp>
        <p:nvSpPr>
          <p:cNvPr id="996" name="Google Shape;595;p84"/>
          <p:cNvSpPr txBox="1"/>
          <p:nvPr>
            <p:ph type="body" sz="half" idx="1"/>
          </p:nvPr>
        </p:nvSpPr>
        <p:spPr>
          <a:xfrm>
            <a:off x="466342" y="740637"/>
            <a:ext cx="7726799" cy="1856401"/>
          </a:xfrm>
          <a:prstGeom prst="rect">
            <a:avLst/>
          </a:prstGeom>
        </p:spPr>
        <p:txBody>
          <a:bodyPr/>
          <a:lstStyle>
            <a:lvl1pPr marL="342900" indent="-414019">
              <a:spcBef>
                <a:spcPts val="0"/>
              </a:spcBef>
              <a:buSzPts val="3600"/>
              <a:defRPr b="1" sz="36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21 % 2</a:t>
            </a:r>
          </a:p>
        </p:txBody>
      </p:sp>
      <p:pic>
        <p:nvPicPr>
          <p:cNvPr id="997" name="Google Shape;596;p84" descr="Google Shape;596;p8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0446" y="2141167"/>
            <a:ext cx="3676651" cy="4743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998" name="Google Shape;597;p84" descr="Google Shape;597;p8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93702" y="2867025"/>
            <a:ext cx="2609851" cy="3990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602;p85"/>
          <p:cNvSpPr txBox="1"/>
          <p:nvPr>
            <p:ph type="title"/>
          </p:nvPr>
        </p:nvSpPr>
        <p:spPr>
          <a:xfrm>
            <a:off x="457200" y="0"/>
            <a:ext cx="8119799" cy="1400400"/>
          </a:xfrm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C4E46E"/>
                </a:solidFill>
                <a:uFillTx/>
              </a:defRPr>
            </a:pPr>
            <a:r>
              <a:rPr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rId2" invalidUrl="" action="" tgtFrame="" tooltip="" history="1" highlightClick="0" endSnd="0"/>
              </a:rPr>
              <a:t>Modulo Clock Widget</a:t>
            </a:r>
          </a:p>
        </p:txBody>
      </p:sp>
      <p:sp>
        <p:nvSpPr>
          <p:cNvPr id="1001" name="Google Shape;603;p85"/>
          <p:cNvSpPr txBox="1"/>
          <p:nvPr>
            <p:ph type="body" sz="half" idx="1"/>
          </p:nvPr>
        </p:nvSpPr>
        <p:spPr>
          <a:xfrm>
            <a:off x="466342" y="740637"/>
            <a:ext cx="7726799" cy="1856401"/>
          </a:xfrm>
          <a:prstGeom prst="rect">
            <a:avLst/>
          </a:prstGeom>
        </p:spPr>
        <p:txBody>
          <a:bodyPr/>
          <a:lstStyle>
            <a:lvl1pPr marL="342900" indent="-414019">
              <a:spcBef>
                <a:spcPts val="0"/>
              </a:spcBef>
              <a:buSzPts val="3600"/>
              <a:defRPr b="1" sz="36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5 % 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608;p86"/>
          <p:cNvSpPr txBox="1"/>
          <p:nvPr>
            <p:ph type="title"/>
          </p:nvPr>
        </p:nvSpPr>
        <p:spPr>
          <a:xfrm>
            <a:off x="457200" y="0"/>
            <a:ext cx="8119799" cy="1400400"/>
          </a:xfrm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C4E46E"/>
                </a:solidFill>
                <a:uFillTx/>
              </a:defRPr>
            </a:pPr>
            <a:r>
              <a:rPr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rId2" invalidUrl="" action="" tgtFrame="" tooltip="" history="1" highlightClick="0" endSnd="0"/>
              </a:rPr>
              <a:t>Modulo Clock Widget</a:t>
            </a:r>
          </a:p>
        </p:txBody>
      </p:sp>
      <p:sp>
        <p:nvSpPr>
          <p:cNvPr id="1004" name="Google Shape;609;p86"/>
          <p:cNvSpPr txBox="1"/>
          <p:nvPr>
            <p:ph type="body" sz="half" idx="1"/>
          </p:nvPr>
        </p:nvSpPr>
        <p:spPr>
          <a:xfrm>
            <a:off x="466342" y="740637"/>
            <a:ext cx="7726799" cy="1856401"/>
          </a:xfrm>
          <a:prstGeom prst="rect">
            <a:avLst/>
          </a:prstGeom>
        </p:spPr>
        <p:txBody>
          <a:bodyPr/>
          <a:lstStyle>
            <a:lvl1pPr marL="342900" indent="-414019">
              <a:spcBef>
                <a:spcPts val="0"/>
              </a:spcBef>
              <a:buSzPts val="3600"/>
              <a:defRPr b="1" sz="36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5 % 8</a:t>
            </a:r>
          </a:p>
        </p:txBody>
      </p:sp>
      <p:pic>
        <p:nvPicPr>
          <p:cNvPr id="1005" name="Google Shape;610;p86" descr="Google Shape;610;p8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0977" y="2066925"/>
            <a:ext cx="3476626" cy="4791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6" name="Google Shape;611;p86" descr="Google Shape;611;p8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0368" y="2091530"/>
            <a:ext cx="3476626" cy="4791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616;p87"/>
          <p:cNvSpPr txBox="1"/>
          <p:nvPr>
            <p:ph type="title"/>
          </p:nvPr>
        </p:nvSpPr>
        <p:spPr>
          <a:xfrm>
            <a:off x="457200" y="0"/>
            <a:ext cx="8119799" cy="1400400"/>
          </a:xfrm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C4E46E"/>
                </a:solidFill>
                <a:uFillTx/>
              </a:defRPr>
            </a:pPr>
            <a:r>
              <a:rPr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rId2" invalidUrl="" action="" tgtFrame="" tooltip="" history="1" highlightClick="0" endSnd="0"/>
              </a:rPr>
              <a:t>Modulo Clock Widget</a:t>
            </a:r>
          </a:p>
        </p:txBody>
      </p:sp>
      <p:sp>
        <p:nvSpPr>
          <p:cNvPr id="1009" name="Google Shape;617;p87"/>
          <p:cNvSpPr txBox="1"/>
          <p:nvPr>
            <p:ph type="body" idx="1"/>
          </p:nvPr>
        </p:nvSpPr>
        <p:spPr>
          <a:xfrm>
            <a:off x="304800" y="740636"/>
            <a:ext cx="8512500" cy="5706902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buSzPts val="3200"/>
              <a:defRPr sz="3200"/>
            </a:pPr>
            <a:r>
              <a:t>Now see if you can answer these questions on your own </a:t>
            </a:r>
            <a:r>
              <a:rPr i="1"/>
              <a:t>without using the widget</a:t>
            </a:r>
            <a:endParaRPr i="1"/>
          </a:p>
          <a:p>
            <a:pPr marL="342900" indent="-342900">
              <a:lnSpc>
                <a:spcPct val="90000"/>
              </a:lnSpc>
              <a:buSzPts val="3200"/>
              <a:defRPr sz="3200"/>
            </a:pPr>
            <a:r>
              <a:t>HINT: all of these are kind of easy if you understand how Modulo works - don't be fooled by the big number on the first one</a:t>
            </a:r>
          </a:p>
          <a:p>
            <a:pPr lvl="1" marL="742950" indent="-285750">
              <a:lnSpc>
                <a:spcPct val="90000"/>
              </a:lnSpc>
              <a:buSzPts val="3000"/>
              <a:defRPr sz="3000"/>
            </a:pPr>
            <a:r>
              <a:t>24 % 817234</a:t>
            </a:r>
            <a:endParaRPr sz="1800"/>
          </a:p>
          <a:p>
            <a:pPr lvl="1" marL="742950" indent="-285750">
              <a:lnSpc>
                <a:spcPct val="90000"/>
              </a:lnSpc>
              <a:buSzPts val="3000"/>
              <a:defRPr sz="3000"/>
            </a:pPr>
            <a:r>
              <a:t>24 % 23</a:t>
            </a:r>
            <a:endParaRPr sz="1800"/>
          </a:p>
          <a:p>
            <a:pPr lvl="1" marL="742950" indent="-285750">
              <a:lnSpc>
                <a:spcPct val="90000"/>
              </a:lnSpc>
              <a:buSzPts val="3000"/>
              <a:defRPr sz="3000"/>
            </a:pPr>
            <a:r>
              <a:t>15 % 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12" name="Google Shape;653;p93"/>
          <p:cNvSpPr txBox="1"/>
          <p:nvPr/>
        </p:nvSpPr>
        <p:spPr>
          <a:xfrm>
            <a:off x="1143000" y="204024"/>
            <a:ext cx="7764599" cy="727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defRPr b="1" sz="44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Math.random()</a:t>
            </a:r>
          </a:p>
        </p:txBody>
      </p:sp>
      <p:sp>
        <p:nvSpPr>
          <p:cNvPr id="1013" name="Google Shape;654;p93"/>
          <p:cNvSpPr txBox="1"/>
          <p:nvPr/>
        </p:nvSpPr>
        <p:spPr>
          <a:xfrm>
            <a:off x="686851" y="1295400"/>
            <a:ext cx="8247599" cy="4991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457200" indent="-457200">
              <a:buClr>
                <a:schemeClr val="accent3">
                  <a:lumOff val="44000"/>
                </a:schemeClr>
              </a:buClr>
              <a:buSzPts val="3600"/>
              <a:buFont typeface="Arial"/>
              <a:buChar char="●"/>
              <a:defRPr sz="36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The AP exam uses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Math.random() </a:t>
            </a:r>
            <a:r>
              <a:t>to generate random decimals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457200">
              <a:buClr>
                <a:schemeClr val="accent3">
                  <a:lumOff val="44000"/>
                </a:schemeClr>
              </a:buClr>
              <a:buSzPts val="3600"/>
              <a:buFont typeface="Arial"/>
              <a:buChar char="●"/>
              <a:defRPr b="1" sz="36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Math.random()</a:t>
            </a:r>
            <a:r>
              <a:rPr b="0">
                <a:latin typeface="Constantia"/>
                <a:ea typeface="Constantia"/>
                <a:cs typeface="Constantia"/>
                <a:sym typeface="Constantia"/>
              </a:rPr>
              <a:t> returns a </a:t>
            </a:r>
            <a:r>
              <a:t>double</a:t>
            </a:r>
            <a:r>
              <a:rPr b="0">
                <a:latin typeface="Constantia"/>
                <a:ea typeface="Constantia"/>
                <a:cs typeface="Constantia"/>
                <a:sym typeface="Constantia"/>
              </a:rPr>
              <a:t> </a:t>
            </a:r>
            <a:r>
              <a:rPr b="0"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b="0">
                <a:latin typeface="Constantia"/>
                <a:ea typeface="Constantia"/>
                <a:cs typeface="Constantia"/>
                <a:sym typeface="Constantia"/>
              </a:rPr>
              <a:t>between 0 and 1 (including 0 but not 1)</a:t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marL="457200" indent="-457200">
              <a:buClr>
                <a:schemeClr val="accent3">
                  <a:lumOff val="44000"/>
                </a:schemeClr>
              </a:buClr>
              <a:buSzPts val="3600"/>
              <a:buFont typeface="Arial"/>
              <a:buChar char="●"/>
              <a:defRPr sz="36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While there are other ways to make random numbers in Java, you will only be tested on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Math.random()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16" name="Google Shape;659;p94"/>
          <p:cNvSpPr txBox="1"/>
          <p:nvPr/>
        </p:nvSpPr>
        <p:spPr>
          <a:xfrm>
            <a:off x="1143000" y="204024"/>
            <a:ext cx="7764599" cy="727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defRPr b="1" sz="44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Math.random()</a:t>
            </a:r>
          </a:p>
        </p:txBody>
      </p:sp>
      <p:pic>
        <p:nvPicPr>
          <p:cNvPr id="1017" name="Google Shape;661;p94" descr="Google Shape;661;p9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1274" y="2460974"/>
            <a:ext cx="4305301" cy="4229101"/>
          </a:xfrm>
          <a:prstGeom prst="rect">
            <a:avLst/>
          </a:prstGeom>
          <a:ln w="12700">
            <a:miter lim="400000"/>
          </a:ln>
        </p:spPr>
      </p:pic>
      <p:sp>
        <p:nvSpPr>
          <p:cNvPr id="1018" name="Google Shape;662;p94"/>
          <p:cNvSpPr txBox="1"/>
          <p:nvPr/>
        </p:nvSpPr>
        <p:spPr>
          <a:xfrm>
            <a:off x="1169987" y="1054424"/>
            <a:ext cx="7764600" cy="11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lnSpc>
                <a:spcPct val="90000"/>
              </a:lnSpc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Notice that </a:t>
            </a:r>
            <a:r>
              <a:rPr>
                <a:solidFill>
                  <a:srgbClr val="00FF00"/>
                </a:solidFill>
              </a:rPr>
              <a:t>each call</a:t>
            </a:r>
            <a:r>
              <a:t> to Math.random() produces a </a:t>
            </a:r>
            <a:r>
              <a:rPr>
                <a:solidFill>
                  <a:srgbClr val="FF0000"/>
                </a:solidFill>
              </a:rPr>
              <a:t>different random decimal</a:t>
            </a:r>
          </a:p>
        </p:txBody>
      </p:sp>
      <p:sp>
        <p:nvSpPr>
          <p:cNvPr id="1019" name="Google Shape;663;p94"/>
          <p:cNvSpPr/>
          <p:nvPr/>
        </p:nvSpPr>
        <p:spPr>
          <a:xfrm flipH="1">
            <a:off x="5254874" y="3355945"/>
            <a:ext cx="2187002" cy="1"/>
          </a:xfrm>
          <a:prstGeom prst="line">
            <a:avLst/>
          </a:prstGeom>
          <a:ln w="28575">
            <a:solidFill>
              <a:srgbClr val="00FF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20" name="Google Shape;664;p94"/>
          <p:cNvSpPr/>
          <p:nvPr/>
        </p:nvSpPr>
        <p:spPr>
          <a:xfrm flipH="1">
            <a:off x="5254874" y="3572045"/>
            <a:ext cx="2187002" cy="1"/>
          </a:xfrm>
          <a:prstGeom prst="line">
            <a:avLst/>
          </a:prstGeom>
          <a:ln w="28575">
            <a:solidFill>
              <a:srgbClr val="00FF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21" name="Google Shape;665;p94"/>
          <p:cNvSpPr/>
          <p:nvPr/>
        </p:nvSpPr>
        <p:spPr>
          <a:xfrm flipH="1">
            <a:off x="5304899" y="3756295"/>
            <a:ext cx="2187001" cy="1"/>
          </a:xfrm>
          <a:prstGeom prst="line">
            <a:avLst/>
          </a:prstGeom>
          <a:ln w="28575">
            <a:solidFill>
              <a:srgbClr val="00FF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22" name="Google Shape;666;p94"/>
          <p:cNvSpPr/>
          <p:nvPr/>
        </p:nvSpPr>
        <p:spPr>
          <a:xfrm flipH="1">
            <a:off x="5304899" y="3940545"/>
            <a:ext cx="2187001" cy="1"/>
          </a:xfrm>
          <a:prstGeom prst="line">
            <a:avLst/>
          </a:prstGeom>
          <a:ln w="28575">
            <a:solidFill>
              <a:srgbClr val="00FF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23" name="Google Shape;667;p94"/>
          <p:cNvSpPr/>
          <p:nvPr/>
        </p:nvSpPr>
        <p:spPr>
          <a:xfrm flipH="1">
            <a:off x="5365500" y="4135395"/>
            <a:ext cx="2187001" cy="1"/>
          </a:xfrm>
          <a:prstGeom prst="line">
            <a:avLst/>
          </a:prstGeom>
          <a:ln w="28575">
            <a:solidFill>
              <a:srgbClr val="00FF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24" name="Google Shape;668;p94"/>
          <p:cNvSpPr/>
          <p:nvPr/>
        </p:nvSpPr>
        <p:spPr>
          <a:xfrm flipH="1">
            <a:off x="5365500" y="4340869"/>
            <a:ext cx="2187001" cy="1"/>
          </a:xfrm>
          <a:prstGeom prst="line">
            <a:avLst/>
          </a:prstGeom>
          <a:ln w="28575">
            <a:solidFill>
              <a:srgbClr val="00FF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25" name="Google Shape;669;p94"/>
          <p:cNvSpPr/>
          <p:nvPr/>
        </p:nvSpPr>
        <p:spPr>
          <a:xfrm flipH="1">
            <a:off x="3209750" y="5575420"/>
            <a:ext cx="2187001" cy="1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26" name="Google Shape;670;p94"/>
          <p:cNvSpPr/>
          <p:nvPr/>
        </p:nvSpPr>
        <p:spPr>
          <a:xfrm flipH="1">
            <a:off x="3209750" y="5791520"/>
            <a:ext cx="2187001" cy="1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27" name="Google Shape;671;p94"/>
          <p:cNvSpPr/>
          <p:nvPr/>
        </p:nvSpPr>
        <p:spPr>
          <a:xfrm flipH="1">
            <a:off x="3259775" y="5975770"/>
            <a:ext cx="2187001" cy="1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28" name="Google Shape;672;p94"/>
          <p:cNvSpPr/>
          <p:nvPr/>
        </p:nvSpPr>
        <p:spPr>
          <a:xfrm flipH="1">
            <a:off x="3259775" y="6160020"/>
            <a:ext cx="2187001" cy="1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29" name="Google Shape;673;p94"/>
          <p:cNvSpPr/>
          <p:nvPr/>
        </p:nvSpPr>
        <p:spPr>
          <a:xfrm flipH="1">
            <a:off x="3320374" y="6354870"/>
            <a:ext cx="2187001" cy="1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30" name="Google Shape;674;p94"/>
          <p:cNvSpPr/>
          <p:nvPr/>
        </p:nvSpPr>
        <p:spPr>
          <a:xfrm flipH="1">
            <a:off x="3320374" y="6560344"/>
            <a:ext cx="2187001" cy="1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3" name="Google Shape;679;p95"/>
          <p:cNvSpPr txBox="1"/>
          <p:nvPr/>
        </p:nvSpPr>
        <p:spPr>
          <a:xfrm>
            <a:off x="1169999" y="258899"/>
            <a:ext cx="7764600" cy="739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defRPr sz="4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Cast</a:t>
            </a:r>
          </a:p>
        </p:txBody>
      </p:sp>
      <p:sp>
        <p:nvSpPr>
          <p:cNvPr id="1034" name="Google Shape;680;p95"/>
          <p:cNvSpPr txBox="1"/>
          <p:nvPr/>
        </p:nvSpPr>
        <p:spPr>
          <a:xfrm>
            <a:off x="1169987" y="1054424"/>
            <a:ext cx="7764600" cy="5460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lnSpc>
                <a:spcPct val="90000"/>
              </a:lnSpc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Java is </a:t>
            </a:r>
            <a:r>
              <a:rPr i="1"/>
              <a:t>strongly typed</a:t>
            </a:r>
            <a:endParaRPr i="1"/>
          </a:p>
          <a:p>
            <a:pPr marL="331786" indent="-331786">
              <a:lnSpc>
                <a:spcPct val="90000"/>
              </a:lnSpc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This means it's very strict about data types</a:t>
            </a:r>
          </a:p>
          <a:p>
            <a:pPr marL="331786" indent="-331786">
              <a:lnSpc>
                <a:spcPct val="90000"/>
              </a:lnSpc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It won't let you do store a </a:t>
            </a:r>
            <a:r>
              <a:rPr>
                <a:solidFill>
                  <a:srgbClr val="FF9900"/>
                </a:solidFill>
              </a:rPr>
              <a:t>decimal</a:t>
            </a:r>
            <a:r>
              <a:t> in an </a:t>
            </a:r>
            <a:r>
              <a:rPr b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>
                <a:solidFill>
                  <a:srgbClr val="00FF00"/>
                </a:solidFill>
              </a:rPr>
              <a:t>variable</a:t>
            </a:r>
            <a:r>
              <a:t> for example</a:t>
            </a:r>
          </a:p>
          <a:p>
            <a:pPr marL="331786" indent="-331786">
              <a:lnSpc>
                <a:spcPct val="90000"/>
              </a:lnSpc>
              <a:spcBef>
                <a:spcPts val="800"/>
              </a:spcBef>
              <a:defRPr b="1" sz="32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int </a:t>
            </a:r>
            <a:r>
              <a:rPr>
                <a:solidFill>
                  <a:srgbClr val="00FF00"/>
                </a:solidFill>
              </a:rPr>
              <a:t>nNum</a:t>
            </a:r>
            <a:r>
              <a:t> = </a:t>
            </a:r>
            <a:r>
              <a:rPr>
                <a:solidFill>
                  <a:srgbClr val="FF9900"/>
                </a:solidFill>
              </a:rPr>
              <a:t>5.6</a:t>
            </a:r>
            <a:r>
              <a:t>;</a:t>
            </a:r>
          </a:p>
          <a:p>
            <a:pPr marL="331786" indent="-331786">
              <a:lnSpc>
                <a:spcPct val="90000"/>
              </a:lnSpc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To fix it you need a </a:t>
            </a:r>
            <a:r>
              <a:rPr i="1">
                <a:solidFill>
                  <a:srgbClr val="FFFF00"/>
                </a:solidFill>
              </a:rPr>
              <a:t>cast</a:t>
            </a:r>
            <a:r>
              <a:t>:</a:t>
            </a:r>
          </a:p>
          <a:p>
            <a:pPr marL="331786" indent="-331786">
              <a:lnSpc>
                <a:spcPct val="90000"/>
              </a:lnSpc>
              <a:spcBef>
                <a:spcPts val="800"/>
              </a:spcBef>
              <a:defRPr b="1" sz="32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int nNum = </a:t>
            </a:r>
            <a:r>
              <a:rPr>
                <a:solidFill>
                  <a:srgbClr val="FFFF00"/>
                </a:solidFill>
              </a:rPr>
              <a:t>(int)</a:t>
            </a:r>
            <a:r>
              <a:t>5.6;</a:t>
            </a:r>
          </a:p>
          <a:p>
            <a:pPr marL="331786" indent="-331786">
              <a:lnSpc>
                <a:spcPct val="90000"/>
              </a:lnSpc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The </a:t>
            </a:r>
            <a:r>
              <a:rPr>
                <a:solidFill>
                  <a:srgbClr val="FFFF00"/>
                </a:solidFill>
              </a:rPr>
              <a:t>cast</a:t>
            </a:r>
            <a:r>
              <a:t> tells Java just this once, </a:t>
            </a:r>
            <a:r>
              <a:rPr i="1"/>
              <a:t>treat it as if it were an</a:t>
            </a:r>
            <a:r>
              <a:t>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int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34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7" name="Google Shape;685;p96"/>
          <p:cNvSpPr txBox="1"/>
          <p:nvPr/>
        </p:nvSpPr>
        <p:spPr>
          <a:xfrm>
            <a:off x="1143000" y="785446"/>
            <a:ext cx="7764599" cy="78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/>
          <a:p>
            <a:pPr>
              <a:defRPr b="1" sz="44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float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vs. </a:t>
            </a:r>
            <a:r>
              <a:t>double</a:t>
            </a:r>
          </a:p>
        </p:txBody>
      </p:sp>
      <p:sp>
        <p:nvSpPr>
          <p:cNvPr id="1038" name="Google Shape;686;p96"/>
          <p:cNvSpPr txBox="1"/>
          <p:nvPr/>
        </p:nvSpPr>
        <p:spPr>
          <a:xfrm>
            <a:off x="1169987" y="1946275"/>
            <a:ext cx="7764600" cy="3534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Java has two types of decimals: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t> and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b="1" sz="32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double</a:t>
            </a:r>
            <a:r>
              <a:rPr b="0">
                <a:latin typeface="Constantia"/>
                <a:ea typeface="Constantia"/>
                <a:cs typeface="Constantia"/>
                <a:sym typeface="Constantia"/>
              </a:rPr>
              <a:t> got its name because it can store roughly 2x as many digits as </a:t>
            </a:r>
            <a:r>
              <a:t>float</a:t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For this class you will find that we need to know both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41" name="Google Shape;691;p97"/>
          <p:cNvSpPr txBox="1"/>
          <p:nvPr/>
        </p:nvSpPr>
        <p:spPr>
          <a:xfrm>
            <a:off x="1143000" y="204024"/>
            <a:ext cx="7764599" cy="727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/>
          <a:p>
            <a:pPr>
              <a:defRPr b="1" sz="44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(</a:t>
            </a:r>
            <a:r>
              <a:rPr>
                <a:solidFill>
                  <a:srgbClr val="FF0000"/>
                </a:solidFill>
              </a:rPr>
              <a:t>float</a:t>
            </a:r>
            <a:r>
              <a:t>)Math.random()</a:t>
            </a:r>
          </a:p>
        </p:txBody>
      </p:sp>
      <p:pic>
        <p:nvPicPr>
          <p:cNvPr id="1042" name="Google Shape;693;p97" descr="Google Shape;693;p9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3803" y="1135203"/>
            <a:ext cx="5557277" cy="5557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45" name="Google Shape;698;p98"/>
          <p:cNvSpPr txBox="1"/>
          <p:nvPr/>
        </p:nvSpPr>
        <p:spPr>
          <a:xfrm>
            <a:off x="1169700" y="261575"/>
            <a:ext cx="7764599" cy="727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/>
          <a:p>
            <a:pPr>
              <a:defRPr b="1" sz="4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(</a:t>
            </a:r>
            <a:r>
              <a:rPr>
                <a:solidFill>
                  <a:srgbClr val="FF0000"/>
                </a:solidFill>
              </a:rPr>
              <a:t>int</a:t>
            </a:r>
            <a:r>
              <a:t>)(</a:t>
            </a:r>
            <a:r>
              <a:rPr>
                <a:solidFill>
                  <a:srgbClr val="00FFFF"/>
                </a:solidFill>
              </a:rPr>
              <a:t>Math.random()*2</a:t>
            </a:r>
            <a:r>
              <a:t>)</a:t>
            </a:r>
          </a:p>
        </p:txBody>
      </p:sp>
      <p:sp>
        <p:nvSpPr>
          <p:cNvPr id="1046" name="Google Shape;699;p98"/>
          <p:cNvSpPr txBox="1"/>
          <p:nvPr/>
        </p:nvSpPr>
        <p:spPr>
          <a:xfrm>
            <a:off x="762000" y="1043900"/>
            <a:ext cx="8172299" cy="1036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A random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t>that is either 0 or 1</a:t>
            </a:r>
          </a:p>
          <a:p>
            <a:pPr marL="331786" indent="-331786"/>
          </a:p>
        </p:txBody>
      </p:sp>
      <p:pic>
        <p:nvPicPr>
          <p:cNvPr id="1047" name="Google Shape;700;p98" descr="Google Shape;700;p9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3275" y="1730424"/>
            <a:ext cx="5242174" cy="48053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117;p13"/>
          <p:cNvSpPr txBox="1"/>
          <p:nvPr>
            <p:ph type="sldNum" sz="quarter" idx="2"/>
          </p:nvPr>
        </p:nvSpPr>
        <p:spPr>
          <a:xfrm>
            <a:off x="8721650" y="6333101"/>
            <a:ext cx="1937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16" name="Google Shape;341;p49"/>
          <p:cNvSpPr txBox="1"/>
          <p:nvPr/>
        </p:nvSpPr>
        <p:spPr>
          <a:xfrm>
            <a:off x="1169987" y="221627"/>
            <a:ext cx="7772401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The parts of a basic program</a:t>
            </a:r>
          </a:p>
        </p:txBody>
      </p:sp>
      <p:sp>
        <p:nvSpPr>
          <p:cNvPr id="817" name="Google Shape;342;p49"/>
          <p:cNvSpPr txBox="1"/>
          <p:nvPr/>
        </p:nvSpPr>
        <p:spPr>
          <a:xfrm>
            <a:off x="1170000" y="1008674"/>
            <a:ext cx="7918199" cy="55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457200" indent="-431800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Java is picky!</a:t>
            </a:r>
          </a:p>
          <a:p>
            <a:pPr marL="457200" indent="-431800">
              <a:spcBef>
                <a:spcPts val="800"/>
              </a:spcBef>
              <a:buClr>
                <a:schemeClr val="accent3">
                  <a:lumOff val="44000"/>
                </a:schemeClr>
              </a:buClr>
              <a:buSzPts val="3200"/>
              <a:buFont typeface="Palatino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Capitalization matters</a:t>
            </a:r>
          </a:p>
          <a:p>
            <a:pPr marL="457200" indent="-431800">
              <a:spcBef>
                <a:spcPts val="800"/>
              </a:spcBef>
              <a:buClr>
                <a:schemeClr val="accent3">
                  <a:lumOff val="44000"/>
                </a:schemeClr>
              </a:buClr>
              <a:buSzPts val="3200"/>
              <a:buFont typeface="Palatino"/>
              <a:buChar char="■"/>
              <a:defRPr sz="3200">
                <a:solidFill>
                  <a:srgbClr val="FFFF00"/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Curly braces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 and </a:t>
            </a:r>
            <a:r>
              <a:rPr>
                <a:solidFill>
                  <a:srgbClr val="00FF00"/>
                </a:solidFill>
              </a:rPr>
              <a:t>semicolons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 will drive you crazy!</a:t>
            </a:r>
            <a:endParaRPr>
              <a:solidFill>
                <a:schemeClr val="accent3">
                  <a:lumOff val="44000"/>
                </a:schemeClr>
              </a:solidFill>
            </a:endParaRPr>
          </a:p>
          <a:p>
            <a:pPr>
              <a:spcBef>
                <a:spcPts val="8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public class MyClass</a:t>
            </a:r>
          </a:p>
          <a:p>
            <a:pPr>
              <a:spcBef>
                <a:spcPts val="800"/>
              </a:spcBef>
              <a:defRPr b="1" sz="2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{</a:t>
            </a:r>
          </a:p>
          <a:p>
            <a:pPr>
              <a:spcBef>
                <a:spcPts val="8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public static void main(String[] args)</a:t>
            </a:r>
          </a:p>
          <a:p>
            <a:pPr>
              <a:spcBef>
                <a:spcPts val="8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</a:t>
            </a:r>
            <a:r>
              <a:rPr>
                <a:solidFill>
                  <a:srgbClr val="FFFF00"/>
                </a:solidFill>
              </a:rPr>
              <a:t>{</a:t>
            </a:r>
            <a:endParaRPr>
              <a:solidFill>
                <a:srgbClr val="FFFF00"/>
              </a:solidFill>
            </a:endParaRPr>
          </a:p>
          <a:p>
            <a:pPr>
              <a:spcBef>
                <a:spcPts val="8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System.out.println("Hi there!")</a:t>
            </a:r>
            <a:r>
              <a:rPr>
                <a:solidFill>
                  <a:srgbClr val="00FF00"/>
                </a:solidFill>
              </a:rPr>
              <a:t>;</a:t>
            </a:r>
            <a:endParaRPr>
              <a:solidFill>
                <a:srgbClr val="00FF00"/>
              </a:solidFill>
            </a:endParaRPr>
          </a:p>
          <a:p>
            <a:pPr>
              <a:spcBef>
                <a:spcPts val="8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</a:t>
            </a:r>
            <a:r>
              <a:rPr>
                <a:solidFill>
                  <a:srgbClr val="FFFF00"/>
                </a:solidFill>
              </a:rPr>
              <a:t>}</a:t>
            </a:r>
            <a:endParaRPr>
              <a:solidFill>
                <a:srgbClr val="FFFF00"/>
              </a:solidFill>
            </a:endParaRPr>
          </a:p>
          <a:p>
            <a:pPr>
              <a:spcBef>
                <a:spcPts val="800"/>
              </a:spcBef>
              <a:defRPr b="1" sz="2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0" name="Google Shape;705;p99"/>
          <p:cNvSpPr txBox="1"/>
          <p:nvPr/>
        </p:nvSpPr>
        <p:spPr>
          <a:xfrm>
            <a:off x="1102174" y="364574"/>
            <a:ext cx="7764600" cy="727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/>
          <a:p>
            <a:pPr>
              <a:defRPr b="1" sz="4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(</a:t>
            </a:r>
            <a:r>
              <a:rPr>
                <a:solidFill>
                  <a:srgbClr val="FF0000"/>
                </a:solidFill>
              </a:rPr>
              <a:t>int</a:t>
            </a:r>
            <a:r>
              <a:t>)(</a:t>
            </a:r>
            <a:r>
              <a:rPr>
                <a:solidFill>
                  <a:srgbClr val="00FFFF"/>
                </a:solidFill>
              </a:rPr>
              <a:t>Math.random()*7</a:t>
            </a:r>
            <a:r>
              <a:t>)</a:t>
            </a:r>
          </a:p>
        </p:txBody>
      </p:sp>
      <p:sp>
        <p:nvSpPr>
          <p:cNvPr id="1051" name="Google Shape;706;p99"/>
          <p:cNvSpPr txBox="1"/>
          <p:nvPr/>
        </p:nvSpPr>
        <p:spPr>
          <a:xfrm>
            <a:off x="802825" y="1160450"/>
            <a:ext cx="8172299" cy="1036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A random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t>in the range {0,1,2,3,4,5,6}</a:t>
            </a:r>
          </a:p>
          <a:p>
            <a:pPr marL="331786" indent="-331786"/>
          </a:p>
        </p:txBody>
      </p:sp>
      <p:pic>
        <p:nvPicPr>
          <p:cNvPr id="1052" name="Google Shape;707;p99" descr="Google Shape;707;p9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4774" y="1857924"/>
            <a:ext cx="5526077" cy="4766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5" name="Google Shape;712;p100"/>
          <p:cNvSpPr txBox="1"/>
          <p:nvPr/>
        </p:nvSpPr>
        <p:spPr>
          <a:xfrm>
            <a:off x="1169700" y="333624"/>
            <a:ext cx="7764599" cy="625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defRPr sz="36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Watch out for this mistake!</a:t>
            </a:r>
          </a:p>
        </p:txBody>
      </p:sp>
      <p:sp>
        <p:nvSpPr>
          <p:cNvPr id="1056" name="Google Shape;713;p100"/>
          <p:cNvSpPr txBox="1"/>
          <p:nvPr/>
        </p:nvSpPr>
        <p:spPr>
          <a:xfrm>
            <a:off x="836300" y="958974"/>
            <a:ext cx="8172299" cy="1027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Why is the output always zero?</a:t>
            </a:r>
          </a:p>
          <a:p>
            <a:pPr marL="331786" indent="-331786"/>
          </a:p>
        </p:txBody>
      </p:sp>
      <p:pic>
        <p:nvPicPr>
          <p:cNvPr id="1057" name="Google Shape;714;p100" descr="Google Shape;714;p10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8837" y="1589124"/>
            <a:ext cx="5527227" cy="5052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0" name="Google Shape;719;p101"/>
          <p:cNvSpPr txBox="1"/>
          <p:nvPr/>
        </p:nvSpPr>
        <p:spPr>
          <a:xfrm>
            <a:off x="1143000" y="864425"/>
            <a:ext cx="7764599" cy="625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defRPr sz="36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Watch out for this mistake</a:t>
            </a:r>
          </a:p>
        </p:txBody>
      </p:sp>
      <p:sp>
        <p:nvSpPr>
          <p:cNvPr id="1061" name="Google Shape;720;p101"/>
          <p:cNvSpPr txBox="1"/>
          <p:nvPr/>
        </p:nvSpPr>
        <p:spPr>
          <a:xfrm>
            <a:off x="1169987" y="1946275"/>
            <a:ext cx="7764600" cy="2877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b="1" sz="3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(int)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Math.random()</a:t>
            </a:r>
            <a:r>
              <a:rPr>
                <a:solidFill>
                  <a:srgbClr val="00FF00"/>
                </a:solidFill>
              </a:rPr>
              <a:t>*2 </a:t>
            </a:r>
            <a:r>
              <a:rPr b="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rPr>
              <a:t>always evaluates to zero because</a:t>
            </a:r>
            <a:r>
              <a:rPr b="0" sz="1400">
                <a:solidFill>
                  <a:srgbClr val="00FF00"/>
                </a:solidFill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b="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rPr>
              <a:t>Java works left to right just like math</a:t>
            </a:r>
            <a:endParaRPr>
              <a:solidFill>
                <a:schemeClr val="accent3">
                  <a:lumOff val="44000"/>
                </a:schemeClr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331786" indent="-331786">
              <a:spcBef>
                <a:spcPts val="800"/>
              </a:spcBef>
              <a:buClr>
                <a:schemeClr val="accent3">
                  <a:lumOff val="44000"/>
                </a:schemeClr>
              </a:buClr>
              <a:buSzPts val="3200"/>
              <a:buFont typeface="Palatino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The yellow </a:t>
            </a:r>
            <a:r>
              <a:rPr>
                <a:solidFill>
                  <a:srgbClr val="FFFF00"/>
                </a:solidFill>
              </a:rPr>
              <a:t>cast </a:t>
            </a:r>
            <a:r>
              <a:t>is applied before the green </a:t>
            </a:r>
            <a:r>
              <a:rPr>
                <a:solidFill>
                  <a:srgbClr val="00FF00"/>
                </a:solidFill>
              </a:rPr>
              <a:t>multiplication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4" name="Google Shape;725;p102"/>
          <p:cNvSpPr txBox="1"/>
          <p:nvPr/>
        </p:nvSpPr>
        <p:spPr>
          <a:xfrm>
            <a:off x="1143000" y="864425"/>
            <a:ext cx="7764599" cy="625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defRPr sz="36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Watch out for this mistake</a:t>
            </a:r>
          </a:p>
        </p:txBody>
      </p:sp>
      <p:sp>
        <p:nvSpPr>
          <p:cNvPr id="1065" name="Google Shape;726;p102"/>
          <p:cNvSpPr txBox="1"/>
          <p:nvPr/>
        </p:nvSpPr>
        <p:spPr>
          <a:xfrm>
            <a:off x="1169987" y="1946275"/>
            <a:ext cx="7764600" cy="3697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b="1" sz="32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(int)Math.random()*2</a:t>
            </a: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Since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Math.random()</a:t>
            </a:r>
            <a:r>
              <a:t> is cast as an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t> before being multiplied, the result is always zero</a:t>
            </a: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The </a:t>
            </a:r>
            <a:r>
              <a:rPr>
                <a:solidFill>
                  <a:srgbClr val="FFFF00"/>
                </a:solidFill>
              </a:rPr>
              <a:t>fix</a:t>
            </a:r>
            <a:r>
              <a:t>:</a:t>
            </a: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b="1" sz="32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(int)</a:t>
            </a:r>
            <a:r>
              <a:rPr sz="4800">
                <a:solidFill>
                  <a:srgbClr val="FFFF00"/>
                </a:solidFill>
              </a:rPr>
              <a:t>(</a:t>
            </a:r>
            <a:r>
              <a:t>Math.random()*2</a:t>
            </a:r>
            <a:r>
              <a:rPr sz="4800">
                <a:solidFill>
                  <a:srgbClr val="FFFF00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8" name="Google Shape;731;p103"/>
          <p:cNvSpPr txBox="1"/>
          <p:nvPr/>
        </p:nvSpPr>
        <p:spPr>
          <a:xfrm>
            <a:off x="1143000" y="330887"/>
            <a:ext cx="7764599" cy="1692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defRPr sz="36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Problem: Generate a random integer between 0 and 101 (including 0 up to but not including 101)</a:t>
            </a:r>
          </a:p>
        </p:txBody>
      </p:sp>
      <p:sp>
        <p:nvSpPr>
          <p:cNvPr id="1069" name="Google Shape;732;p103"/>
          <p:cNvSpPr txBox="1"/>
          <p:nvPr/>
        </p:nvSpPr>
        <p:spPr>
          <a:xfrm>
            <a:off x="1169987" y="1946275"/>
            <a:ext cx="7764600" cy="446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2800"/>
              <a:buFont typeface="Helvetica"/>
              <a:buChar char="■"/>
              <a:defRPr sz="28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First we need a random decimal:</a:t>
            </a:r>
          </a:p>
          <a:p>
            <a:pPr marL="331786" indent="-331786">
              <a:spcBef>
                <a:spcPts val="800"/>
              </a:spcBef>
              <a:defRPr b="1" sz="36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Math.random() * 101</a:t>
            </a: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2800"/>
              <a:buFont typeface="Helvetica"/>
              <a:buChar char="■"/>
              <a:defRPr sz="28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Gives a random decimal between 0.0 and 100.9999. . .</a:t>
            </a:r>
          </a:p>
          <a:p>
            <a:pPr marL="331786" indent="-331786">
              <a:spcBef>
                <a:spcPts val="800"/>
              </a:spcBef>
            </a:pPr>
            <a:endParaRPr sz="2800">
              <a:solidFill>
                <a:schemeClr val="accent3">
                  <a:lumOff val="44000"/>
                </a:schemeClr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331786" indent="-331786">
              <a:spcBef>
                <a:spcPts val="800"/>
              </a:spcBef>
              <a:defRPr b="1" sz="36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(int)(Math.random()*101)</a:t>
            </a: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2800"/>
              <a:buFont typeface="Helvetica"/>
              <a:buChar char="■"/>
              <a:defRPr sz="28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Gives a random integer between 0 and 100 inclusive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69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2" name="Google Shape;737;p104"/>
          <p:cNvSpPr txBox="1"/>
          <p:nvPr/>
        </p:nvSpPr>
        <p:spPr>
          <a:xfrm>
            <a:off x="1143000" y="246362"/>
            <a:ext cx="7764599" cy="4039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/>
          <a:p>
            <a:pPr>
              <a:defRPr sz="36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Some of the hardest </a:t>
            </a:r>
            <a:r>
              <a:rPr b="1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Math.random()</a:t>
            </a:r>
            <a:r>
              <a:t> problems are when you need a random integer in a range that doesn’t start with zero.</a:t>
            </a:r>
          </a:p>
          <a:p>
            <a:pPr>
              <a:defRPr sz="36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For example: Create a random integer in the range </a:t>
            </a:r>
            <a:r>
              <a:rPr sz="4800">
                <a:solidFill>
                  <a:schemeClr val="accent3">
                    <a:lumOff val="44000"/>
                  </a:schemeClr>
                </a:solidFill>
              </a:rPr>
              <a:t>{3,4,5,6,7,8,9,10}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5" name="Google Shape;742;p105"/>
          <p:cNvSpPr txBox="1"/>
          <p:nvPr/>
        </p:nvSpPr>
        <p:spPr>
          <a:xfrm>
            <a:off x="1143000" y="597587"/>
            <a:ext cx="7764599" cy="115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defRPr sz="36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Problem: Create a random integer in the range {3,4,5,6,7,8,9,10}</a:t>
            </a:r>
          </a:p>
        </p:txBody>
      </p:sp>
      <p:sp>
        <p:nvSpPr>
          <p:cNvPr id="1076" name="Google Shape;743;p105"/>
          <p:cNvSpPr txBox="1"/>
          <p:nvPr/>
        </p:nvSpPr>
        <p:spPr>
          <a:xfrm>
            <a:off x="1169987" y="1946275"/>
            <a:ext cx="7764600" cy="11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r>
              <a:t>First, we'll solve a simpler problem—subtract 3 so we start at zero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9" name="Google Shape;748;p106"/>
          <p:cNvSpPr txBox="1"/>
          <p:nvPr/>
        </p:nvSpPr>
        <p:spPr>
          <a:xfrm>
            <a:off x="1143000" y="597587"/>
            <a:ext cx="7764599" cy="115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defRPr sz="36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Problem: Create a random integer in the range {3,4,5,6,7,8,9,10}</a:t>
            </a:r>
          </a:p>
        </p:txBody>
      </p:sp>
      <p:sp>
        <p:nvSpPr>
          <p:cNvPr id="1080" name="Google Shape;749;p106"/>
          <p:cNvSpPr txBox="1"/>
          <p:nvPr/>
        </p:nvSpPr>
        <p:spPr>
          <a:xfrm>
            <a:off x="1169987" y="1946275"/>
            <a:ext cx="7764600" cy="290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First, we'll solve a simpler problem—subtract 3 so we start at zero</a:t>
            </a: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That, is, a random integer from </a:t>
            </a:r>
            <a:r>
              <a:rPr i="1"/>
              <a:t>0 to 8 (including 0 but not 8)</a:t>
            </a:r>
            <a:endParaRPr i="1"/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b="1" sz="32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(int)(Math.random() * ??)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83" name="Google Shape;754;p107"/>
          <p:cNvSpPr txBox="1"/>
          <p:nvPr/>
        </p:nvSpPr>
        <p:spPr>
          <a:xfrm>
            <a:off x="1143000" y="597587"/>
            <a:ext cx="7764599" cy="115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defRPr sz="36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Problem: Create a random integer in the range {3,4,5,6,7,8,9,10}</a:t>
            </a:r>
          </a:p>
        </p:txBody>
      </p:sp>
      <p:sp>
        <p:nvSpPr>
          <p:cNvPr id="1084" name="Google Shape;755;p107"/>
          <p:cNvSpPr txBox="1"/>
          <p:nvPr/>
        </p:nvSpPr>
        <p:spPr>
          <a:xfrm>
            <a:off x="1169987" y="1946275"/>
            <a:ext cx="7764600" cy="306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First, we'll solve a simpler problem—subtract 3 so we start at zero</a:t>
            </a: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That, is, a random integer from </a:t>
            </a:r>
            <a:r>
              <a:rPr i="1"/>
              <a:t>0 to 8 (including 0 but not 8)</a:t>
            </a:r>
            <a:endParaRPr i="1"/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b="1" sz="32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(int)(Math.random() * </a:t>
            </a:r>
            <a:r>
              <a:rPr sz="4400"/>
              <a:t>8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87" name="Google Shape;760;p108"/>
          <p:cNvSpPr txBox="1"/>
          <p:nvPr/>
        </p:nvSpPr>
        <p:spPr>
          <a:xfrm>
            <a:off x="1143000" y="597587"/>
            <a:ext cx="7764599" cy="115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defRPr sz="36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Problem: Create a random integer in the range {3,4,5,6,7,8,9,10}</a:t>
            </a:r>
          </a:p>
        </p:txBody>
      </p:sp>
      <p:sp>
        <p:nvSpPr>
          <p:cNvPr id="1088" name="Google Shape;761;p108"/>
          <p:cNvSpPr txBox="1"/>
          <p:nvPr/>
        </p:nvSpPr>
        <p:spPr>
          <a:xfrm>
            <a:off x="1169987" y="1946275"/>
            <a:ext cx="7764600" cy="11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Now, add 3 to shift the range back up</a:t>
            </a: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b="1" sz="32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(int)(Math.random() * 8) + 3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117;p13"/>
          <p:cNvSpPr txBox="1"/>
          <p:nvPr>
            <p:ph type="sldNum" sz="quarter" idx="2"/>
          </p:nvPr>
        </p:nvSpPr>
        <p:spPr>
          <a:xfrm>
            <a:off x="8721650" y="6333101"/>
            <a:ext cx="1937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20" name="Google Shape;347;p50"/>
          <p:cNvSpPr txBox="1"/>
          <p:nvPr/>
        </p:nvSpPr>
        <p:spPr>
          <a:xfrm>
            <a:off x="1169987" y="221627"/>
            <a:ext cx="7772401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/>
          <a:p>
            <a: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Variables in Java have </a:t>
            </a:r>
            <a:r>
              <a:rPr i="1"/>
              <a:t>types</a:t>
            </a:r>
          </a:p>
        </p:txBody>
      </p:sp>
      <p:sp>
        <p:nvSpPr>
          <p:cNvPr id="821" name="Google Shape;348;p50"/>
          <p:cNvSpPr txBox="1"/>
          <p:nvPr/>
        </p:nvSpPr>
        <p:spPr>
          <a:xfrm>
            <a:off x="1169987" y="1008669"/>
            <a:ext cx="7772401" cy="11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r>
              <a:t>This is different than JavaScript or Python</a:t>
            </a:r>
          </a:p>
        </p:txBody>
      </p:sp>
      <p:pic>
        <p:nvPicPr>
          <p:cNvPr id="822" name="Google Shape;349;p50" descr="Google Shape;349;p5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9999" y="2504801"/>
            <a:ext cx="7075826" cy="3780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91" name="Google Shape;305;p44"/>
          <p:cNvSpPr txBox="1"/>
          <p:nvPr/>
        </p:nvSpPr>
        <p:spPr>
          <a:xfrm>
            <a:off x="1576387" y="1669428"/>
            <a:ext cx="7772401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End of Unit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94" name="Google Shape;787;p112"/>
          <p:cNvSpPr txBox="1"/>
          <p:nvPr/>
        </p:nvSpPr>
        <p:spPr>
          <a:xfrm>
            <a:off x="1169987" y="210031"/>
            <a:ext cx="7772401" cy="763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/>
          <a:p>
            <a:pPr>
              <a:defRPr b="1" sz="4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boolean</a:t>
            </a:r>
            <a:r>
              <a:rPr b="0">
                <a:latin typeface="Times New Roman"/>
                <a:ea typeface="Times New Roman"/>
                <a:cs typeface="Times New Roman"/>
                <a:sym typeface="Times New Roman"/>
              </a:rPr>
              <a:t> variables</a:t>
            </a:r>
          </a:p>
        </p:txBody>
      </p:sp>
      <p:sp>
        <p:nvSpPr>
          <p:cNvPr id="1095" name="Google Shape;788;p112"/>
          <p:cNvSpPr txBox="1"/>
          <p:nvPr/>
        </p:nvSpPr>
        <p:spPr>
          <a:xfrm>
            <a:off x="1169999" y="1163050"/>
            <a:ext cx="7467601" cy="386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b="1" sz="32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boolean</a:t>
            </a:r>
            <a:r>
              <a:rPr b="0">
                <a:latin typeface="Constantia"/>
                <a:ea typeface="Constantia"/>
                <a:cs typeface="Constantia"/>
                <a:sym typeface="Constantia"/>
              </a:rPr>
              <a:t>s are Java’s simplest and smallest primitive type</a:t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b="1" sz="32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boolean</a:t>
            </a:r>
            <a:r>
              <a:rPr b="0">
                <a:latin typeface="Constantia"/>
                <a:ea typeface="Constantia"/>
                <a:cs typeface="Constantia"/>
                <a:sym typeface="Constantia"/>
              </a:rPr>
              <a:t>s can only store </a:t>
            </a:r>
            <a:r>
              <a:t>true</a:t>
            </a:r>
            <a:r>
              <a:rPr b="0">
                <a:latin typeface="Constantia"/>
                <a:ea typeface="Constantia"/>
                <a:cs typeface="Constantia"/>
                <a:sym typeface="Constantia"/>
              </a:rPr>
              <a:t> or </a:t>
            </a:r>
            <a:r>
              <a:t>false</a:t>
            </a:r>
            <a:r>
              <a:rPr b="0">
                <a:latin typeface="Constantia"/>
                <a:ea typeface="Constantia"/>
                <a:cs typeface="Constantia"/>
                <a:sym typeface="Constantia"/>
              </a:rPr>
              <a:t>, nothing else </a:t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Here I’m getting an </a:t>
            </a:r>
            <a:r>
              <a:rPr>
                <a:solidFill>
                  <a:srgbClr val="FFFF00"/>
                </a:solidFill>
              </a:rPr>
              <a:t>error because I’m trying to assign an integer to a </a:t>
            </a:r>
            <a:r>
              <a:rPr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boolean</a:t>
            </a:r>
            <a:r>
              <a:rPr>
                <a:solidFill>
                  <a:srgbClr val="FFFF00"/>
                </a:solidFill>
              </a:rPr>
              <a:t> variable</a:t>
            </a:r>
          </a:p>
        </p:txBody>
      </p:sp>
      <p:pic>
        <p:nvPicPr>
          <p:cNvPr id="1096" name="Google Shape;789;p112" descr="Google Shape;789;p1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5137308"/>
            <a:ext cx="8839200" cy="1588032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Google Shape;790;p112"/>
          <p:cNvSpPr/>
          <p:nvPr/>
        </p:nvSpPr>
        <p:spPr>
          <a:xfrm>
            <a:off x="59225" y="5910700"/>
            <a:ext cx="601801" cy="9901"/>
          </a:xfrm>
          <a:prstGeom prst="line">
            <a:avLst/>
          </a:prstGeom>
          <a:ln w="38100">
            <a:solidFill>
              <a:srgbClr val="FFFF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98" name="Google Shape;791;p112"/>
          <p:cNvSpPr/>
          <p:nvPr/>
        </p:nvSpPr>
        <p:spPr>
          <a:xfrm>
            <a:off x="2970150" y="4696999"/>
            <a:ext cx="315600" cy="424501"/>
          </a:xfrm>
          <a:prstGeom prst="line">
            <a:avLst/>
          </a:prstGeom>
          <a:ln w="38100">
            <a:solidFill>
              <a:srgbClr val="FFFF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01" name="Google Shape;796;p113"/>
          <p:cNvSpPr txBox="1"/>
          <p:nvPr/>
        </p:nvSpPr>
        <p:spPr>
          <a:xfrm>
            <a:off x="1169987" y="193784"/>
            <a:ext cx="7772401" cy="795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/>
          <a:p>
            <a:pPr>
              <a:lnSpc>
                <a:spcPct val="95000"/>
              </a:lnSpc>
              <a:defRPr b="1" sz="44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boolean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vs.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String</a:t>
            </a:r>
          </a:p>
        </p:txBody>
      </p:sp>
      <p:sp>
        <p:nvSpPr>
          <p:cNvPr id="1102" name="Google Shape;797;p113"/>
          <p:cNvSpPr txBox="1"/>
          <p:nvPr/>
        </p:nvSpPr>
        <p:spPr>
          <a:xfrm>
            <a:off x="1169987" y="1008670"/>
            <a:ext cx="7772401" cy="413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spcBef>
                <a:spcPts val="800"/>
              </a:spcBef>
              <a:buClr>
                <a:schemeClr val="accent3">
                  <a:lumOff val="44000"/>
                </a:schemeClr>
              </a:buClr>
              <a:buSzPts val="3200"/>
              <a:buFont typeface="Palatino"/>
              <a:buChar char="■"/>
              <a:defRPr b="1" sz="3200">
                <a:solidFill>
                  <a:schemeClr val="accent3">
                    <a:lumOff val="4400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true</a:t>
            </a:r>
            <a:r>
              <a:rPr b="0">
                <a:latin typeface="Constantia"/>
                <a:ea typeface="Constantia"/>
                <a:cs typeface="Constantia"/>
                <a:sym typeface="Constantia"/>
              </a:rPr>
              <a:t> and </a:t>
            </a:r>
            <a:r>
              <a:t>false</a:t>
            </a:r>
            <a:r>
              <a:rPr>
                <a:latin typeface="Constantia"/>
                <a:ea typeface="Constantia"/>
                <a:cs typeface="Constantia"/>
                <a:sym typeface="Constantia"/>
              </a:rPr>
              <a:t> </a:t>
            </a:r>
            <a:r>
              <a:rPr b="0">
                <a:latin typeface="Constantia"/>
                <a:ea typeface="Constantia"/>
                <a:cs typeface="Constantia"/>
                <a:sym typeface="Constantia"/>
              </a:rPr>
              <a:t>are </a:t>
            </a:r>
            <a:r>
              <a:t>boolean</a:t>
            </a:r>
            <a:r>
              <a:rPr b="0">
                <a:latin typeface="Constantia"/>
                <a:ea typeface="Constantia"/>
                <a:cs typeface="Constantia"/>
                <a:sym typeface="Constantia"/>
              </a:rPr>
              <a:t>s</a:t>
            </a:r>
          </a:p>
          <a:p>
            <a:pPr marL="331786" indent="-331786">
              <a:spcBef>
                <a:spcPts val="800"/>
              </a:spcBef>
              <a:buClr>
                <a:schemeClr val="accent3">
                  <a:lumOff val="44000"/>
                </a:schemeClr>
              </a:buClr>
              <a:buSzPts val="3200"/>
              <a:buFont typeface="Courier"/>
              <a:buChar char="■"/>
              <a:defRPr b="1" sz="3200">
                <a:solidFill>
                  <a:srgbClr val="FFFF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"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true</a:t>
            </a:r>
            <a:r>
              <a:t>"</a:t>
            </a:r>
            <a:r>
              <a:rPr b="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rPr>
              <a:t> and </a:t>
            </a:r>
            <a:r>
              <a:t>"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false</a:t>
            </a:r>
            <a:r>
              <a:t>"</a:t>
            </a:r>
            <a:r>
              <a:rPr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r>
              <a:rPr b="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rPr>
              <a:t>are 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String</a:t>
            </a:r>
            <a:r>
              <a:rPr b="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rPr>
              <a:t>s</a:t>
            </a:r>
            <a:endParaRPr>
              <a:solidFill>
                <a:schemeClr val="accent3">
                  <a:lumOff val="44000"/>
                </a:schemeClr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331786" indent="-331786">
              <a:spcBef>
                <a:spcPts val="800"/>
              </a:spcBef>
              <a:buClr>
                <a:schemeClr val="accent3">
                  <a:lumOff val="44000"/>
                </a:schemeClr>
              </a:buClr>
              <a:buSzPts val="3200"/>
              <a:buFont typeface="Palatino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Beginning Java programmers are often confused by the difference</a:t>
            </a:r>
          </a:p>
          <a:p>
            <a:pPr marL="331786" indent="-331786">
              <a:spcBef>
                <a:spcPts val="800"/>
              </a:spcBef>
              <a:buClr>
                <a:schemeClr val="accent3">
                  <a:lumOff val="44000"/>
                </a:schemeClr>
              </a:buClr>
              <a:buSzPts val="3200"/>
              <a:buFont typeface="Palatino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To Java, anything in </a:t>
            </a:r>
            <a:r>
              <a:rPr>
                <a:solidFill>
                  <a:srgbClr val="FFFF00"/>
                </a:solidFill>
              </a:rPr>
              <a:t>double quotes</a:t>
            </a:r>
            <a:r>
              <a:t> is a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String</a:t>
            </a:r>
            <a:r>
              <a:t> which, to Java, is completely different than a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boolean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05" name="Google Shape;802;p114"/>
          <p:cNvSpPr txBox="1"/>
          <p:nvPr/>
        </p:nvSpPr>
        <p:spPr>
          <a:xfrm>
            <a:off x="1169987" y="221627"/>
            <a:ext cx="7772401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Logical operators</a:t>
            </a:r>
          </a:p>
        </p:txBody>
      </p:sp>
      <p:sp>
        <p:nvSpPr>
          <p:cNvPr id="1106" name="Google Shape;803;p114"/>
          <p:cNvSpPr txBox="1"/>
          <p:nvPr/>
        </p:nvSpPr>
        <p:spPr>
          <a:xfrm>
            <a:off x="1169987" y="1008670"/>
            <a:ext cx="7772401" cy="564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>
              <a:defRPr b="1" sz="5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&amp;&amp;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 </a:t>
            </a:r>
            <a:r>
              <a:rPr>
                <a:solidFill>
                  <a:srgbClr val="FFC000"/>
                </a:solidFill>
              </a:rPr>
              <a:t>||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 </a:t>
            </a:r>
            <a:r>
              <a:rPr>
                <a:solidFill>
                  <a:srgbClr val="FFFF00"/>
                </a:solidFill>
              </a:rPr>
              <a:t>!</a:t>
            </a:r>
            <a:endParaRPr>
              <a:solidFill>
                <a:srgbClr val="C00000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And</a:t>
            </a: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rgbClr val="FFC000"/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Or</a:t>
            </a: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rgbClr val="FFFF00"/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Not</a:t>
            </a: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Logical operators are sometimes also called </a:t>
            </a:r>
            <a:r>
              <a:rPr i="1"/>
              <a:t>Boolean</a:t>
            </a:r>
            <a:r>
              <a:t> operators</a:t>
            </a:r>
          </a:p>
          <a:p>
            <a:pPr marL="331786" indent="-331786">
              <a:spcBef>
                <a:spcPts val="800"/>
              </a:spcBef>
              <a:buClr>
                <a:schemeClr val="accent3">
                  <a:lumOff val="44000"/>
                </a:schemeClr>
              </a:buClr>
              <a:buSzPts val="3200"/>
              <a:buFont typeface="Palatino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Logical operators combine multiple booleans into expressions that evaluate to a single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true</a:t>
            </a:r>
            <a:r>
              <a:t> or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false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09" name="Google Shape;808;p115"/>
          <p:cNvSpPr txBox="1"/>
          <p:nvPr/>
        </p:nvSpPr>
        <p:spPr>
          <a:xfrm>
            <a:off x="1295400" y="277775"/>
            <a:ext cx="7162800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Truth Tables</a:t>
            </a:r>
          </a:p>
        </p:txBody>
      </p:sp>
      <p:pic>
        <p:nvPicPr>
          <p:cNvPr id="1110" name="Google Shape;810;p115" descr="Google Shape;810;p1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1958" y="1219200"/>
            <a:ext cx="3136901" cy="1193800"/>
          </a:xfrm>
          <a:prstGeom prst="rect">
            <a:avLst/>
          </a:prstGeom>
          <a:ln w="12700">
            <a:miter lim="400000"/>
          </a:ln>
        </p:spPr>
      </p:pic>
      <p:sp>
        <p:nvSpPr>
          <p:cNvPr id="1111" name="Google Shape;812;p115"/>
          <p:cNvSpPr txBox="1"/>
          <p:nvPr/>
        </p:nvSpPr>
        <p:spPr>
          <a:xfrm>
            <a:off x="1219200" y="2667000"/>
            <a:ext cx="7467600" cy="3112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Truth tables show the results combining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boolean</a:t>
            </a:r>
            <a:r>
              <a:t>s with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t>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||</a:t>
            </a:r>
            <a:r>
              <a:t> or !</a:t>
            </a:r>
          </a:p>
          <a:p>
            <a:pPr marL="331786" indent="-331786">
              <a:buClr>
                <a:srgbClr val="00FFFF"/>
              </a:buClr>
              <a:buSzPts val="3200"/>
              <a:buFont typeface="Palatino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Evaluate each expression:</a:t>
            </a:r>
          </a:p>
          <a:p>
            <a:pPr lvl="1" marL="914400" indent="-431800">
              <a:buClr>
                <a:srgbClr val="00FFFF"/>
              </a:buClr>
              <a:buSzPts val="3200"/>
              <a:buFont typeface="Helvetica"/>
              <a:buChar char="○"/>
              <a:defRPr b="1" sz="32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false || true</a:t>
            </a:r>
          </a:p>
          <a:p>
            <a:pPr lvl="1" marL="914400" indent="-431800">
              <a:buClr>
                <a:schemeClr val="accent3">
                  <a:lumOff val="44000"/>
                </a:schemeClr>
              </a:buClr>
              <a:buSzPts val="3200"/>
              <a:buFont typeface="Courier New"/>
              <a:buChar char="○"/>
              <a:defRPr b="1" sz="32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true &amp;&amp; false</a:t>
            </a:r>
          </a:p>
          <a:p>
            <a:pPr lvl="1" marL="914400" indent="-431800">
              <a:buClr>
                <a:srgbClr val="00FFFF"/>
              </a:buClr>
              <a:buSzPts val="3200"/>
              <a:buFont typeface="Helvetica"/>
              <a:buChar char="○"/>
              <a:defRPr b="1" sz="32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!true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14" name="Google Shape;817;p116"/>
          <p:cNvSpPr txBox="1"/>
          <p:nvPr/>
        </p:nvSpPr>
        <p:spPr>
          <a:xfrm>
            <a:off x="1295400" y="277775"/>
            <a:ext cx="7162800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Truth Tables</a:t>
            </a:r>
          </a:p>
        </p:txBody>
      </p:sp>
      <p:pic>
        <p:nvPicPr>
          <p:cNvPr id="1115" name="Google Shape;819;p116" descr="Google Shape;819;p1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1958" y="1219200"/>
            <a:ext cx="3136901" cy="1193800"/>
          </a:xfrm>
          <a:prstGeom prst="rect">
            <a:avLst/>
          </a:prstGeom>
          <a:ln w="12700">
            <a:miter lim="400000"/>
          </a:ln>
        </p:spPr>
      </p:pic>
      <p:sp>
        <p:nvSpPr>
          <p:cNvPr id="1116" name="Google Shape;821;p116"/>
          <p:cNvSpPr txBox="1"/>
          <p:nvPr/>
        </p:nvSpPr>
        <p:spPr>
          <a:xfrm>
            <a:off x="1219200" y="2667000"/>
            <a:ext cx="7467600" cy="3331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Truth tables show the results combining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boolean</a:t>
            </a:r>
            <a:r>
              <a:t>s with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t>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||</a:t>
            </a:r>
            <a:r>
              <a:t> or !</a:t>
            </a:r>
          </a:p>
          <a:p>
            <a:pPr marL="331786" indent="-331786">
              <a:buClr>
                <a:srgbClr val="00FFFF"/>
              </a:buClr>
              <a:buSzPts val="3200"/>
              <a:buFont typeface="Palatino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Evaluate each expression:</a:t>
            </a:r>
          </a:p>
          <a:p>
            <a:pPr lvl="1" marL="914400" indent="-431800">
              <a:buClr>
                <a:srgbClr val="00FFFF"/>
              </a:buClr>
              <a:buSzPts val="3200"/>
              <a:buFont typeface="Helvetica"/>
              <a:buChar char="○"/>
              <a:defRPr b="1" sz="32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false || true</a:t>
            </a:r>
            <a:r>
              <a:rPr b="0">
                <a:solidFill>
                  <a:srgbClr val="00FF00"/>
                </a:solidFill>
                <a:latin typeface="Constantia"/>
                <a:ea typeface="Constantia"/>
                <a:cs typeface="Constantia"/>
                <a:sym typeface="Constantia"/>
              </a:rPr>
              <a:t> is </a:t>
            </a:r>
            <a:r>
              <a:rPr>
                <a:solidFill>
                  <a:srgbClr val="00FF00"/>
                </a:solidFill>
              </a:rPr>
              <a:t>true</a:t>
            </a:r>
            <a:endParaRPr>
              <a:solidFill>
                <a:srgbClr val="00FF00"/>
              </a:solidFill>
            </a:endParaRPr>
          </a:p>
          <a:p>
            <a:pPr lvl="1" marL="914400" indent="-431800">
              <a:buClr>
                <a:schemeClr val="accent3">
                  <a:lumOff val="44000"/>
                </a:schemeClr>
              </a:buClr>
              <a:buSzPts val="3200"/>
              <a:buFont typeface="Courier New"/>
              <a:buChar char="○"/>
              <a:defRPr b="1" sz="32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true &amp;&amp; false</a:t>
            </a:r>
            <a:r>
              <a:rPr b="0">
                <a:solidFill>
                  <a:srgbClr val="00FF00"/>
                </a:solidFill>
                <a:latin typeface="Constantia"/>
                <a:ea typeface="Constantia"/>
                <a:cs typeface="Constantia"/>
                <a:sym typeface="Constantia"/>
              </a:rPr>
              <a:t> is </a:t>
            </a:r>
            <a:r>
              <a:rPr>
                <a:solidFill>
                  <a:srgbClr val="00FF00"/>
                </a:solidFill>
              </a:rPr>
              <a:t>false</a:t>
            </a:r>
          </a:p>
          <a:p>
            <a:pPr lvl="1" marL="914400" indent="-431800">
              <a:buClr>
                <a:srgbClr val="00FFFF"/>
              </a:buClr>
              <a:buSzPts val="3200"/>
              <a:buFont typeface="Helvetica"/>
              <a:buChar char="○"/>
              <a:defRPr b="1" sz="32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!true</a:t>
            </a:r>
            <a:r>
              <a:rPr b="0">
                <a:solidFill>
                  <a:srgbClr val="00FF00"/>
                </a:solidFill>
                <a:latin typeface="Constantia"/>
                <a:ea typeface="Constantia"/>
                <a:cs typeface="Constantia"/>
                <a:sym typeface="Constantia"/>
              </a:rPr>
              <a:t> is </a:t>
            </a:r>
            <a:r>
              <a:rPr>
                <a:solidFill>
                  <a:srgbClr val="00FF00"/>
                </a:solidFill>
              </a:rPr>
              <a:t>false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19" name="Google Shape;826;p117"/>
          <p:cNvSpPr txBox="1"/>
          <p:nvPr/>
        </p:nvSpPr>
        <p:spPr>
          <a:xfrm>
            <a:off x="1169987" y="257818"/>
            <a:ext cx="7772401" cy="66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defRPr sz="40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Relational (Comparison) Operators</a:t>
            </a:r>
          </a:p>
        </p:txBody>
      </p:sp>
      <p:sp>
        <p:nvSpPr>
          <p:cNvPr id="1120" name="Google Shape;827;p117"/>
          <p:cNvSpPr txBox="1"/>
          <p:nvPr/>
        </p:nvSpPr>
        <p:spPr>
          <a:xfrm>
            <a:off x="1169987" y="1164607"/>
            <a:ext cx="7772401" cy="467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>
              <a:defRPr b="1" sz="5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&gt;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 </a:t>
            </a:r>
            <a:r>
              <a:rPr>
                <a:solidFill>
                  <a:srgbClr val="FFC000"/>
                </a:solidFill>
              </a:rPr>
              <a:t>&gt;=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 </a:t>
            </a:r>
            <a:r>
              <a:rPr>
                <a:solidFill>
                  <a:srgbClr val="FFFF00"/>
                </a:solidFill>
              </a:rPr>
              <a:t>&lt;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 </a:t>
            </a:r>
            <a:r>
              <a:rPr>
                <a:solidFill>
                  <a:srgbClr val="92D050"/>
                </a:solidFill>
              </a:rPr>
              <a:t>&lt;=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 </a:t>
            </a:r>
            <a:r>
              <a:rPr>
                <a:solidFill>
                  <a:srgbClr val="00B0F0"/>
                </a:solidFill>
              </a:rPr>
              <a:t>!= </a:t>
            </a:r>
            <a:r>
              <a:rPr>
                <a:solidFill>
                  <a:srgbClr val="C00000"/>
                </a:solidFill>
              </a:rPr>
              <a:t>==</a:t>
            </a:r>
            <a:endParaRPr>
              <a:solidFill>
                <a:srgbClr val="C00000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Is Greater Than</a:t>
            </a: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rgbClr val="FFC000"/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Is Greater Than or Equal</a:t>
            </a: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rgbClr val="FFFF00"/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Is Less Than</a:t>
            </a: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rgbClr val="92D050"/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Is Less Than or Equal</a:t>
            </a: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rgbClr val="00B0F0"/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Is Not equal</a:t>
            </a: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rgbClr val="C00000"/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Is Equal 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23" name="Google Shape;832;p118"/>
          <p:cNvSpPr txBox="1"/>
          <p:nvPr/>
        </p:nvSpPr>
        <p:spPr>
          <a:xfrm>
            <a:off x="1295400" y="277775"/>
            <a:ext cx="7162800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Logical Operators</a:t>
            </a:r>
          </a:p>
        </p:txBody>
      </p:sp>
      <p:pic>
        <p:nvPicPr>
          <p:cNvPr id="1124" name="Google Shape;834;p118" descr="Google Shape;834;p1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00" y="228600"/>
            <a:ext cx="3136900" cy="11938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5" name="Google Shape;836;p118"/>
          <p:cNvSpPr txBox="1"/>
          <p:nvPr/>
        </p:nvSpPr>
        <p:spPr>
          <a:xfrm>
            <a:off x="228600" y="1447800"/>
            <a:ext cx="8839200" cy="15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What would be printed?</a:t>
            </a:r>
          </a:p>
          <a:p>
            <a:pPr marL="331786" indent="-331786">
              <a:spcBef>
                <a:spcPts val="8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int nCount = 150;    </a:t>
            </a:r>
          </a:p>
          <a:p>
            <a:pPr marL="331786" indent="-331786">
              <a:spcBef>
                <a:spcPts val="8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System.out.println(</a:t>
            </a:r>
            <a:r>
              <a:rPr>
                <a:solidFill>
                  <a:srgbClr val="92D050"/>
                </a:solidFill>
              </a:rPr>
              <a:t>(</a:t>
            </a:r>
            <a:r>
              <a:t>0</a:t>
            </a:r>
            <a:r>
              <a:rPr>
                <a:solidFill>
                  <a:srgbClr val="FFFF00"/>
                </a:solidFill>
              </a:rPr>
              <a:t>&lt;</a:t>
            </a:r>
            <a:r>
              <a:t>nCount</a:t>
            </a:r>
            <a:r>
              <a:rPr>
                <a:solidFill>
                  <a:srgbClr val="92D050"/>
                </a:solidFill>
              </a:rPr>
              <a:t>)</a:t>
            </a:r>
            <a:r>
              <a:rPr>
                <a:solidFill>
                  <a:srgbClr val="FF0000"/>
                </a:solidFill>
              </a:rPr>
              <a:t>&amp;&amp;</a:t>
            </a:r>
            <a:r>
              <a:rPr>
                <a:solidFill>
                  <a:srgbClr val="92D050"/>
                </a:solidFill>
              </a:rPr>
              <a:t>(</a:t>
            </a:r>
            <a:r>
              <a:t>nCount</a:t>
            </a:r>
            <a:r>
              <a:rPr>
                <a:solidFill>
                  <a:srgbClr val="FFC000"/>
                </a:solidFill>
              </a:rPr>
              <a:t>&lt;=</a:t>
            </a:r>
            <a:r>
              <a:t>100</a:t>
            </a:r>
            <a:r>
              <a:rPr>
                <a:solidFill>
                  <a:srgbClr val="92D050"/>
                </a:solidFill>
              </a:rPr>
              <a:t>)</a:t>
            </a:r>
            <a:r>
              <a:t>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28" name="Google Shape;841;p119"/>
          <p:cNvSpPr txBox="1"/>
          <p:nvPr/>
        </p:nvSpPr>
        <p:spPr>
          <a:xfrm>
            <a:off x="1295400" y="277775"/>
            <a:ext cx="7162800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Logical Operators</a:t>
            </a:r>
          </a:p>
        </p:txBody>
      </p:sp>
      <p:pic>
        <p:nvPicPr>
          <p:cNvPr id="1129" name="Google Shape;843;p119" descr="Google Shape;843;p1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00" y="228600"/>
            <a:ext cx="3136900" cy="1193800"/>
          </a:xfrm>
          <a:prstGeom prst="rect">
            <a:avLst/>
          </a:prstGeom>
          <a:ln w="12700">
            <a:miter lim="400000"/>
          </a:ln>
        </p:spPr>
      </p:pic>
      <p:sp>
        <p:nvSpPr>
          <p:cNvPr id="1130" name="Google Shape;845;p119"/>
          <p:cNvSpPr txBox="1"/>
          <p:nvPr/>
        </p:nvSpPr>
        <p:spPr>
          <a:xfrm>
            <a:off x="228600" y="1447800"/>
            <a:ext cx="8839200" cy="1525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What would be printed?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331786" indent="-331786">
              <a:spcBef>
                <a:spcPts val="8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int nCount = 150;    </a:t>
            </a:r>
          </a:p>
          <a:p>
            <a:pPr marL="331786" indent="-331786">
              <a:spcBef>
                <a:spcPts val="8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System.out.println(</a:t>
            </a:r>
            <a:r>
              <a:rPr>
                <a:solidFill>
                  <a:srgbClr val="92D050"/>
                </a:solidFill>
              </a:rPr>
              <a:t>(</a:t>
            </a:r>
            <a:r>
              <a:t>0</a:t>
            </a:r>
            <a:r>
              <a:rPr>
                <a:solidFill>
                  <a:srgbClr val="FFFF00"/>
                </a:solidFill>
              </a:rPr>
              <a:t>&lt;</a:t>
            </a:r>
            <a:r>
              <a:t>nCount</a:t>
            </a:r>
            <a:r>
              <a:rPr>
                <a:solidFill>
                  <a:srgbClr val="92D050"/>
                </a:solidFill>
              </a:rPr>
              <a:t>)</a:t>
            </a:r>
            <a:r>
              <a:rPr>
                <a:solidFill>
                  <a:srgbClr val="FF0000"/>
                </a:solidFill>
              </a:rPr>
              <a:t>&amp;&amp;</a:t>
            </a:r>
            <a:r>
              <a:rPr>
                <a:solidFill>
                  <a:srgbClr val="92D050"/>
                </a:solidFill>
              </a:rPr>
              <a:t>(</a:t>
            </a:r>
            <a:r>
              <a:t>nCount</a:t>
            </a:r>
            <a:r>
              <a:rPr>
                <a:solidFill>
                  <a:srgbClr val="FFC000"/>
                </a:solidFill>
              </a:rPr>
              <a:t>&lt;=</a:t>
            </a:r>
            <a:r>
              <a:t>100</a:t>
            </a:r>
            <a:r>
              <a:rPr>
                <a:solidFill>
                  <a:srgbClr val="92D050"/>
                </a:solidFill>
              </a:rPr>
              <a:t>)</a:t>
            </a:r>
            <a:r>
              <a:t>);</a:t>
            </a:r>
          </a:p>
        </p:txBody>
      </p:sp>
      <p:pic>
        <p:nvPicPr>
          <p:cNvPr id="1131" name="Google Shape;846;p119" descr="Google Shape;846;p1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00" y="3352800"/>
            <a:ext cx="8839201" cy="22625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34" name="Google Shape;851;p120"/>
          <p:cNvSpPr txBox="1"/>
          <p:nvPr/>
        </p:nvSpPr>
        <p:spPr>
          <a:xfrm>
            <a:off x="1295400" y="277775"/>
            <a:ext cx="7162800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Logical Operators</a:t>
            </a:r>
          </a:p>
        </p:txBody>
      </p:sp>
      <p:pic>
        <p:nvPicPr>
          <p:cNvPr id="1135" name="Google Shape;853;p120" descr="Google Shape;853;p1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00" y="228600"/>
            <a:ext cx="3136900" cy="1193800"/>
          </a:xfrm>
          <a:prstGeom prst="rect">
            <a:avLst/>
          </a:prstGeom>
          <a:ln w="12700">
            <a:miter lim="400000"/>
          </a:ln>
        </p:spPr>
      </p:pic>
      <p:sp>
        <p:nvSpPr>
          <p:cNvPr id="1136" name="Google Shape;855;p120"/>
          <p:cNvSpPr txBox="1"/>
          <p:nvPr/>
        </p:nvSpPr>
        <p:spPr>
          <a:xfrm>
            <a:off x="228600" y="1447800"/>
            <a:ext cx="8839200" cy="16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rgbClr val="00B0F0"/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Now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 what would be printed?</a:t>
            </a:r>
            <a:endParaRPr>
              <a:solidFill>
                <a:schemeClr val="accent3">
                  <a:lumOff val="44000"/>
                </a:schemeClr>
              </a:solidFill>
            </a:endParaRPr>
          </a:p>
          <a:p>
            <a:pPr marL="331786" indent="-331786">
              <a:spcBef>
                <a:spcPts val="8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int nCount = </a:t>
            </a:r>
            <a:r>
              <a:rPr sz="3200">
                <a:solidFill>
                  <a:srgbClr val="00B0F0"/>
                </a:solidFill>
              </a:rPr>
              <a:t>50</a:t>
            </a:r>
            <a:r>
              <a:t>;    </a:t>
            </a:r>
          </a:p>
          <a:p>
            <a:pPr marL="331786" indent="-331786">
              <a:spcBef>
                <a:spcPts val="8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System.out.println(</a:t>
            </a:r>
            <a:r>
              <a:rPr>
                <a:solidFill>
                  <a:srgbClr val="92D050"/>
                </a:solidFill>
              </a:rPr>
              <a:t>(</a:t>
            </a:r>
            <a:r>
              <a:t>0</a:t>
            </a:r>
            <a:r>
              <a:rPr>
                <a:solidFill>
                  <a:srgbClr val="FFFF00"/>
                </a:solidFill>
              </a:rPr>
              <a:t>&lt;</a:t>
            </a:r>
            <a:r>
              <a:t>nCount</a:t>
            </a:r>
            <a:r>
              <a:rPr>
                <a:solidFill>
                  <a:srgbClr val="92D050"/>
                </a:solidFill>
              </a:rPr>
              <a:t>)</a:t>
            </a:r>
            <a:r>
              <a:rPr>
                <a:solidFill>
                  <a:srgbClr val="FF0000"/>
                </a:solidFill>
              </a:rPr>
              <a:t>&amp;&amp;</a:t>
            </a:r>
            <a:r>
              <a:rPr>
                <a:solidFill>
                  <a:srgbClr val="92D050"/>
                </a:solidFill>
              </a:rPr>
              <a:t>(</a:t>
            </a:r>
            <a:r>
              <a:t>nCount</a:t>
            </a:r>
            <a:r>
              <a:rPr>
                <a:solidFill>
                  <a:srgbClr val="FFC000"/>
                </a:solidFill>
              </a:rPr>
              <a:t>&lt;=</a:t>
            </a:r>
            <a:r>
              <a:t>100</a:t>
            </a:r>
            <a:r>
              <a:rPr>
                <a:solidFill>
                  <a:srgbClr val="92D050"/>
                </a:solidFill>
              </a:rPr>
              <a:t>)</a:t>
            </a:r>
            <a:r>
              <a:t>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117;p13"/>
          <p:cNvSpPr txBox="1"/>
          <p:nvPr>
            <p:ph type="sldNum" sz="quarter" idx="2"/>
          </p:nvPr>
        </p:nvSpPr>
        <p:spPr>
          <a:xfrm>
            <a:off x="8721650" y="6333101"/>
            <a:ext cx="1937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25" name="Google Shape;354;p51"/>
          <p:cNvSpPr txBox="1"/>
          <p:nvPr/>
        </p:nvSpPr>
        <p:spPr>
          <a:xfrm>
            <a:off x="1169987" y="-86030"/>
            <a:ext cx="7772401" cy="135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Variables: Parking space analogy</a:t>
            </a:r>
          </a:p>
        </p:txBody>
      </p:sp>
      <p:sp>
        <p:nvSpPr>
          <p:cNvPr id="826" name="Google Shape;355;p51"/>
          <p:cNvSpPr txBox="1"/>
          <p:nvPr/>
        </p:nvSpPr>
        <p:spPr>
          <a:xfrm>
            <a:off x="1169987" y="1008669"/>
            <a:ext cx="7772401" cy="16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Like a parking space, a variable can store a value (think </a:t>
            </a:r>
            <a:r>
              <a:rPr b="1" i="1"/>
              <a:t>vehicle</a:t>
            </a:r>
            <a:r>
              <a:t>) until you need it later</a:t>
            </a:r>
          </a:p>
        </p:txBody>
      </p:sp>
      <p:pic>
        <p:nvPicPr>
          <p:cNvPr id="827" name="Google Shape;356;p51" descr="Google Shape;356;p5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200" y="3110680"/>
            <a:ext cx="5600197" cy="3735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39" name="Google Shape;860;p121"/>
          <p:cNvSpPr txBox="1"/>
          <p:nvPr/>
        </p:nvSpPr>
        <p:spPr>
          <a:xfrm>
            <a:off x="1295400" y="277775"/>
            <a:ext cx="7162800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Logical Operators</a:t>
            </a:r>
          </a:p>
        </p:txBody>
      </p:sp>
      <p:pic>
        <p:nvPicPr>
          <p:cNvPr id="1140" name="Google Shape;862;p121" descr="Google Shape;862;p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00" y="228600"/>
            <a:ext cx="3136900" cy="1193800"/>
          </a:xfrm>
          <a:prstGeom prst="rect">
            <a:avLst/>
          </a:prstGeom>
          <a:ln w="12700">
            <a:miter lim="400000"/>
          </a:ln>
        </p:spPr>
      </p:pic>
      <p:sp>
        <p:nvSpPr>
          <p:cNvPr id="1141" name="Google Shape;864;p121"/>
          <p:cNvSpPr txBox="1"/>
          <p:nvPr/>
        </p:nvSpPr>
        <p:spPr>
          <a:xfrm>
            <a:off x="228600" y="1447800"/>
            <a:ext cx="8839200" cy="1525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What would be printed?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331786" indent="-331786">
              <a:spcBef>
                <a:spcPts val="8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int nCount = 50;    </a:t>
            </a:r>
          </a:p>
          <a:p>
            <a:pPr marL="331786" indent="-331786">
              <a:spcBef>
                <a:spcPts val="8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System.out.println(</a:t>
            </a:r>
            <a:r>
              <a:rPr>
                <a:solidFill>
                  <a:srgbClr val="92D050"/>
                </a:solidFill>
              </a:rPr>
              <a:t>(</a:t>
            </a:r>
            <a:r>
              <a:t>0</a:t>
            </a:r>
            <a:r>
              <a:rPr>
                <a:solidFill>
                  <a:srgbClr val="FFFF00"/>
                </a:solidFill>
              </a:rPr>
              <a:t>&lt;</a:t>
            </a:r>
            <a:r>
              <a:t>nCount</a:t>
            </a:r>
            <a:r>
              <a:rPr>
                <a:solidFill>
                  <a:srgbClr val="92D050"/>
                </a:solidFill>
              </a:rPr>
              <a:t>)</a:t>
            </a:r>
            <a:r>
              <a:rPr>
                <a:solidFill>
                  <a:srgbClr val="FF0000"/>
                </a:solidFill>
              </a:rPr>
              <a:t>&amp;&amp;</a:t>
            </a:r>
            <a:r>
              <a:rPr>
                <a:solidFill>
                  <a:srgbClr val="92D050"/>
                </a:solidFill>
              </a:rPr>
              <a:t>(</a:t>
            </a:r>
            <a:r>
              <a:t>nCount</a:t>
            </a:r>
            <a:r>
              <a:rPr>
                <a:solidFill>
                  <a:srgbClr val="FFC000"/>
                </a:solidFill>
              </a:rPr>
              <a:t>&lt;=</a:t>
            </a:r>
            <a:r>
              <a:t>100</a:t>
            </a:r>
            <a:r>
              <a:rPr>
                <a:solidFill>
                  <a:srgbClr val="92D050"/>
                </a:solidFill>
              </a:rPr>
              <a:t>)</a:t>
            </a:r>
            <a:r>
              <a:t>);</a:t>
            </a:r>
          </a:p>
        </p:txBody>
      </p:sp>
      <p:pic>
        <p:nvPicPr>
          <p:cNvPr id="1142" name="Google Shape;865;p121" descr="Google Shape;865;p12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00" y="3352800"/>
            <a:ext cx="8682025" cy="216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45" name="Google Shape;870;p122"/>
          <p:cNvSpPr txBox="1"/>
          <p:nvPr/>
        </p:nvSpPr>
        <p:spPr>
          <a:xfrm>
            <a:off x="1295400" y="277775"/>
            <a:ext cx="7162800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Logical Operators</a:t>
            </a:r>
          </a:p>
        </p:txBody>
      </p:sp>
      <p:pic>
        <p:nvPicPr>
          <p:cNvPr id="1146" name="Google Shape;872;p122" descr="Google Shape;872;p1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00" y="228600"/>
            <a:ext cx="3136900" cy="1193800"/>
          </a:xfrm>
          <a:prstGeom prst="rect">
            <a:avLst/>
          </a:prstGeom>
          <a:ln w="12700">
            <a:miter lim="400000"/>
          </a:ln>
        </p:spPr>
      </p:pic>
      <p:sp>
        <p:nvSpPr>
          <p:cNvPr id="1147" name="Google Shape;874;p122"/>
          <p:cNvSpPr txBox="1"/>
          <p:nvPr/>
        </p:nvSpPr>
        <p:spPr>
          <a:xfrm>
            <a:off x="228600" y="1447800"/>
            <a:ext cx="8839200" cy="2363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Lets assign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nCount</a:t>
            </a:r>
            <a:r>
              <a:t> </a:t>
            </a:r>
            <a:r>
              <a:rPr>
                <a:solidFill>
                  <a:srgbClr val="FF0000"/>
                </a:solidFill>
              </a:rPr>
              <a:t>150</a:t>
            </a:r>
            <a:r>
              <a:t> and replace the </a:t>
            </a:r>
            <a:r>
              <a:rPr i="1"/>
              <a:t>and</a:t>
            </a:r>
            <a:r>
              <a:t> with an </a:t>
            </a:r>
            <a:r>
              <a:rPr i="1">
                <a:solidFill>
                  <a:srgbClr val="6D9EEB"/>
                </a:solidFill>
              </a:rPr>
              <a:t>or</a:t>
            </a:r>
            <a:r>
              <a:t>. Now what will be printed?</a:t>
            </a:r>
          </a:p>
          <a:p>
            <a:pPr marL="331786" indent="-331786">
              <a:spcBef>
                <a:spcPts val="8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int nCount = </a:t>
            </a:r>
            <a:r>
              <a:rPr sz="3200">
                <a:solidFill>
                  <a:srgbClr val="FF0000"/>
                </a:solidFill>
              </a:rPr>
              <a:t>150</a:t>
            </a:r>
            <a:r>
              <a:t>;    </a:t>
            </a:r>
          </a:p>
          <a:p>
            <a:pPr marL="331786" indent="-331786">
              <a:spcBef>
                <a:spcPts val="8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System.out.println(</a:t>
            </a:r>
            <a:r>
              <a:rPr>
                <a:solidFill>
                  <a:srgbClr val="92D050"/>
                </a:solidFill>
              </a:rPr>
              <a:t>(</a:t>
            </a:r>
            <a:r>
              <a:t>0</a:t>
            </a:r>
            <a:r>
              <a:rPr>
                <a:solidFill>
                  <a:srgbClr val="FFFF00"/>
                </a:solidFill>
              </a:rPr>
              <a:t>&lt;</a:t>
            </a:r>
            <a:r>
              <a:t>nCount</a:t>
            </a:r>
            <a:r>
              <a:rPr>
                <a:solidFill>
                  <a:srgbClr val="92D050"/>
                </a:solidFill>
              </a:rPr>
              <a:t>)</a:t>
            </a:r>
            <a:r>
              <a:rPr sz="3600">
                <a:solidFill>
                  <a:srgbClr val="6D9EEB"/>
                </a:solidFill>
              </a:rPr>
              <a:t>||</a:t>
            </a:r>
            <a:r>
              <a:rPr>
                <a:solidFill>
                  <a:srgbClr val="92D050"/>
                </a:solidFill>
              </a:rPr>
              <a:t>(</a:t>
            </a:r>
            <a:r>
              <a:t>nCount</a:t>
            </a:r>
            <a:r>
              <a:rPr>
                <a:solidFill>
                  <a:srgbClr val="FFC000"/>
                </a:solidFill>
              </a:rPr>
              <a:t>&lt;=</a:t>
            </a:r>
            <a:r>
              <a:t>100</a:t>
            </a:r>
            <a:r>
              <a:rPr>
                <a:solidFill>
                  <a:srgbClr val="92D050"/>
                </a:solidFill>
              </a:rPr>
              <a:t>)</a:t>
            </a:r>
            <a:r>
              <a:t>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50" name="Google Shape;879;p123"/>
          <p:cNvSpPr txBox="1"/>
          <p:nvPr/>
        </p:nvSpPr>
        <p:spPr>
          <a:xfrm>
            <a:off x="1295400" y="277775"/>
            <a:ext cx="7162800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Logical Operators</a:t>
            </a:r>
          </a:p>
        </p:txBody>
      </p:sp>
      <p:pic>
        <p:nvPicPr>
          <p:cNvPr id="1151" name="Google Shape;881;p123" descr="Google Shape;881;p1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00" y="228600"/>
            <a:ext cx="3136900" cy="11938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2" name="Google Shape;883;p123"/>
          <p:cNvSpPr txBox="1"/>
          <p:nvPr/>
        </p:nvSpPr>
        <p:spPr>
          <a:xfrm>
            <a:off x="228600" y="1447800"/>
            <a:ext cx="8839200" cy="237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Lets assign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nCount</a:t>
            </a:r>
            <a:r>
              <a:t> </a:t>
            </a:r>
            <a:r>
              <a:rPr>
                <a:solidFill>
                  <a:srgbClr val="FF0000"/>
                </a:solidFill>
              </a:rPr>
              <a:t>150</a:t>
            </a:r>
            <a:r>
              <a:t> and replace the </a:t>
            </a:r>
            <a:r>
              <a:rPr i="1"/>
              <a:t>and</a:t>
            </a:r>
            <a:r>
              <a:t> with an </a:t>
            </a:r>
            <a:r>
              <a:rPr i="1">
                <a:solidFill>
                  <a:srgbClr val="6D9EEB"/>
                </a:solidFill>
              </a:rPr>
              <a:t>or</a:t>
            </a:r>
            <a:r>
              <a:t>. Now what will be printed?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331786" indent="-331786">
              <a:spcBef>
                <a:spcPts val="8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int nCount = </a:t>
            </a:r>
            <a:r>
              <a:rPr sz="3200">
                <a:solidFill>
                  <a:srgbClr val="FF0000"/>
                </a:solidFill>
              </a:rPr>
              <a:t>150</a:t>
            </a:r>
            <a:r>
              <a:t>;    </a:t>
            </a:r>
          </a:p>
          <a:p>
            <a:pPr marL="331786" indent="-331786">
              <a:spcBef>
                <a:spcPts val="8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System.out.println(</a:t>
            </a:r>
            <a:r>
              <a:rPr>
                <a:solidFill>
                  <a:srgbClr val="92D050"/>
                </a:solidFill>
              </a:rPr>
              <a:t>(</a:t>
            </a:r>
            <a:r>
              <a:t>0</a:t>
            </a:r>
            <a:r>
              <a:rPr>
                <a:solidFill>
                  <a:srgbClr val="FFFF00"/>
                </a:solidFill>
              </a:rPr>
              <a:t>&lt;</a:t>
            </a:r>
            <a:r>
              <a:t>nCount</a:t>
            </a:r>
            <a:r>
              <a:rPr>
                <a:solidFill>
                  <a:srgbClr val="92D050"/>
                </a:solidFill>
              </a:rPr>
              <a:t>)</a:t>
            </a:r>
            <a:r>
              <a:rPr sz="3600">
                <a:solidFill>
                  <a:srgbClr val="6D9EEB"/>
                </a:solidFill>
              </a:rPr>
              <a:t>||</a:t>
            </a:r>
            <a:r>
              <a:rPr>
                <a:solidFill>
                  <a:srgbClr val="92D050"/>
                </a:solidFill>
              </a:rPr>
              <a:t>(</a:t>
            </a:r>
            <a:r>
              <a:t>nCount</a:t>
            </a:r>
            <a:r>
              <a:rPr>
                <a:solidFill>
                  <a:srgbClr val="FFC000"/>
                </a:solidFill>
              </a:rPr>
              <a:t>&lt;=</a:t>
            </a:r>
            <a:r>
              <a:t>100</a:t>
            </a:r>
            <a:r>
              <a:rPr>
                <a:solidFill>
                  <a:srgbClr val="92D050"/>
                </a:solidFill>
              </a:rPr>
              <a:t>)</a:t>
            </a:r>
            <a:r>
              <a:t>);</a:t>
            </a:r>
          </a:p>
        </p:txBody>
      </p:sp>
      <p:pic>
        <p:nvPicPr>
          <p:cNvPr id="1153" name="Google Shape;884;p123" descr="Google Shape;884;p1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0649" y="3873232"/>
            <a:ext cx="8687152" cy="21349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56" name="Google Shape;889;p124"/>
          <p:cNvSpPr txBox="1"/>
          <p:nvPr/>
        </p:nvSpPr>
        <p:spPr>
          <a:xfrm>
            <a:off x="315775" y="222212"/>
            <a:ext cx="8142600" cy="85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/>
          <a:p>
            <a:pPr>
              <a:defRPr b="1" sz="4800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!</a:t>
            </a:r>
            <a:r>
              <a:rPr b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i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NOT </a:t>
            </a:r>
            <a:r>
              <a:rPr b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Operator</a:t>
            </a:r>
          </a:p>
        </p:txBody>
      </p:sp>
      <p:pic>
        <p:nvPicPr>
          <p:cNvPr id="1157" name="Google Shape;891;p124" descr="Google Shape;891;p1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7100" y="368300"/>
            <a:ext cx="3136900" cy="11938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8" name="Google Shape;893;p124"/>
          <p:cNvSpPr txBox="1"/>
          <p:nvPr/>
        </p:nvSpPr>
        <p:spPr>
          <a:xfrm>
            <a:off x="228600" y="1447800"/>
            <a:ext cx="8839200" cy="2906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In Java, </a:t>
            </a:r>
            <a:r>
              <a:rPr b="1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t> is pronounced “not” </a:t>
            </a:r>
          </a:p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It gives the opposite of whatever </a:t>
            </a:r>
            <a:r>
              <a:rPr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boolean</a:t>
            </a:r>
            <a:r>
              <a:t> comes after it</a:t>
            </a:r>
          </a:p>
          <a:p>
            <a:pPr marL="331786" indent="-331786">
              <a:spcBef>
                <a:spcPts val="8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boolean isWhat = </a:t>
            </a:r>
            <a:r>
              <a:rPr sz="3200">
                <a:solidFill>
                  <a:srgbClr val="FF0000"/>
                </a:solidFill>
              </a:rPr>
              <a:t>true</a:t>
            </a:r>
            <a:r>
              <a:t>;    </a:t>
            </a:r>
          </a:p>
          <a:p>
            <a:pPr marL="331786" indent="-331786">
              <a:spcBef>
                <a:spcPts val="8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System.out.println(</a:t>
            </a:r>
            <a:r>
              <a:rPr sz="3600">
                <a:solidFill>
                  <a:srgbClr val="6D9EEB"/>
                </a:solidFill>
              </a:rPr>
              <a:t>!</a:t>
            </a:r>
            <a:r>
              <a:rPr>
                <a:solidFill>
                  <a:srgbClr val="FFFF00"/>
                </a:solidFill>
              </a:rPr>
              <a:t>isWhat</a:t>
            </a:r>
            <a:r>
              <a:t>);</a:t>
            </a:r>
          </a:p>
        </p:txBody>
      </p:sp>
      <p:pic>
        <p:nvPicPr>
          <p:cNvPr id="1159" name="Google Shape;894;p124" descr="Google Shape;894;p1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0799" y="4491625"/>
            <a:ext cx="8305801" cy="23663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62" name="Google Shape;899;p125"/>
          <p:cNvSpPr txBox="1"/>
          <p:nvPr/>
        </p:nvSpPr>
        <p:spPr>
          <a:xfrm>
            <a:off x="315775" y="222212"/>
            <a:ext cx="8142600" cy="85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/>
          <a:p>
            <a:pPr>
              <a:defRPr b="1" sz="4800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!</a:t>
            </a:r>
            <a:r>
              <a:rPr b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i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NOT </a:t>
            </a:r>
            <a:r>
              <a:rPr b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Operator</a:t>
            </a:r>
          </a:p>
        </p:txBody>
      </p:sp>
      <p:pic>
        <p:nvPicPr>
          <p:cNvPr id="1163" name="Google Shape;901;p125" descr="Google Shape;901;p1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2500" y="165100"/>
            <a:ext cx="3136900" cy="1193800"/>
          </a:xfrm>
          <a:prstGeom prst="rect">
            <a:avLst/>
          </a:prstGeom>
          <a:ln w="12700">
            <a:miter lim="400000"/>
          </a:ln>
        </p:spPr>
      </p:pic>
      <p:sp>
        <p:nvSpPr>
          <p:cNvPr id="1164" name="Google Shape;903;p125"/>
          <p:cNvSpPr txBox="1"/>
          <p:nvPr/>
        </p:nvSpPr>
        <p:spPr>
          <a:xfrm>
            <a:off x="228600" y="1447800"/>
            <a:ext cx="8839200" cy="2255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b="1" sz="3200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!</a:t>
            </a:r>
            <a:r>
              <a:rPr b="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rPr>
              <a:t> is much more important than you would expect </a:t>
            </a:r>
            <a:endParaRPr>
              <a:solidFill>
                <a:schemeClr val="accent3">
                  <a:lumOff val="44000"/>
                </a:schemeClr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We’ll frequently use </a:t>
            </a:r>
            <a:r>
              <a:rPr b="1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! </a:t>
            </a:r>
            <a:r>
              <a:t>to “flip” a boolean from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t> to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t> and back</a:t>
            </a:r>
          </a:p>
        </p:txBody>
      </p:sp>
      <p:pic>
        <p:nvPicPr>
          <p:cNvPr id="1165" name="Google Shape;904;p125" descr="Google Shape;904;p12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00" y="3623524"/>
            <a:ext cx="8305974" cy="3234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68" name="Google Shape;909;p126"/>
          <p:cNvSpPr txBox="1"/>
          <p:nvPr/>
        </p:nvSpPr>
        <p:spPr>
          <a:xfrm>
            <a:off x="1169987" y="221627"/>
            <a:ext cx="7772401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Short circuit evaluation</a:t>
            </a:r>
          </a:p>
        </p:txBody>
      </p:sp>
      <p:sp>
        <p:nvSpPr>
          <p:cNvPr id="1169" name="Google Shape;910;p126"/>
          <p:cNvSpPr txBox="1"/>
          <p:nvPr/>
        </p:nvSpPr>
        <p:spPr>
          <a:xfrm>
            <a:off x="990600" y="2590800"/>
            <a:ext cx="7772400" cy="406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b="1" sz="32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true || </a:t>
            </a:r>
            <a:r>
              <a:rPr i="1">
                <a:solidFill>
                  <a:srgbClr val="FFFF00"/>
                </a:solidFill>
              </a:rPr>
              <a:t>anything</a:t>
            </a:r>
            <a:r>
              <a:rPr>
                <a:solidFill>
                  <a:srgbClr val="FFFF00"/>
                </a:solidFill>
              </a:rPr>
              <a:t> </a:t>
            </a:r>
            <a:r>
              <a:rPr b="0">
                <a:latin typeface="Constantia"/>
                <a:ea typeface="Constantia"/>
                <a:cs typeface="Constantia"/>
                <a:sym typeface="Constantia"/>
              </a:rPr>
              <a:t>is always </a:t>
            </a:r>
            <a:r>
              <a:t>true</a:t>
            </a:r>
            <a:r>
              <a:rPr b="0">
                <a:latin typeface="Constantia"/>
                <a:ea typeface="Constantia"/>
                <a:cs typeface="Constantia"/>
                <a:sym typeface="Constantia"/>
              </a:rPr>
              <a:t>, so Java does not need to evaluate the expression </a:t>
            </a:r>
            <a:r>
              <a:rPr i="1">
                <a:solidFill>
                  <a:srgbClr val="FFFF00"/>
                </a:solidFill>
              </a:rPr>
              <a:t>anything</a:t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Likewise,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false &amp;&amp; </a:t>
            </a:r>
            <a:r>
              <a:rPr b="1" i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anything </a:t>
            </a:r>
            <a:r>
              <a:t>is always false</a:t>
            </a: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Ignoring the </a:t>
            </a:r>
            <a:r>
              <a:rPr b="1" i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anything</a:t>
            </a:r>
            <a:r>
              <a:t>, when possible, is called </a:t>
            </a:r>
            <a:r>
              <a:rPr b="1"/>
              <a:t>short circuit evaluation</a:t>
            </a:r>
          </a:p>
        </p:txBody>
      </p:sp>
      <p:pic>
        <p:nvPicPr>
          <p:cNvPr id="1170" name="Google Shape;912;p126" descr="Google Shape;912;p1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7737" y="1163053"/>
            <a:ext cx="3136901" cy="1193801"/>
          </a:xfrm>
          <a:prstGeom prst="rect">
            <a:avLst/>
          </a:prstGeom>
          <a:ln w="12700">
            <a:miter lim="400000"/>
          </a:ln>
        </p:spPr>
      </p:pic>
      <p:sp>
        <p:nvSpPr>
          <p:cNvPr id="1171" name="Google Shape;914;p126"/>
          <p:cNvSpPr/>
          <p:nvPr/>
        </p:nvSpPr>
        <p:spPr>
          <a:xfrm>
            <a:off x="4648200" y="1524000"/>
            <a:ext cx="1066800" cy="457200"/>
          </a:xfrm>
          <a:prstGeom prst="ellipse">
            <a:avLst/>
          </a:prstGeom>
          <a:ln w="57150">
            <a:solidFill>
              <a:srgbClr val="FFFF00"/>
            </a:solidFill>
          </a:ln>
        </p:spPr>
        <p:txBody>
          <a:bodyPr lIns="0" tIns="0" rIns="0" bIns="0"/>
          <a:lstStyle/>
          <a:p>
            <a:pPr>
              <a:defRPr sz="24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72" name="Google Shape;915;p126"/>
          <p:cNvSpPr/>
          <p:nvPr/>
        </p:nvSpPr>
        <p:spPr>
          <a:xfrm>
            <a:off x="3492658" y="1899653"/>
            <a:ext cx="1066801" cy="457201"/>
          </a:xfrm>
          <a:prstGeom prst="ellipse">
            <a:avLst/>
          </a:prstGeom>
          <a:ln w="57150">
            <a:solidFill>
              <a:srgbClr val="FFFF00"/>
            </a:solidFill>
          </a:ln>
        </p:spPr>
        <p:txBody>
          <a:bodyPr lIns="0" tIns="0" rIns="0" bIns="0"/>
          <a:lstStyle/>
          <a:p>
            <a:pPr>
              <a:defRPr sz="24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71" grpId="2"/>
      <p:bldP build="p" bldLvl="5" animBg="1" rev="0" advAuto="0" spid="1169" grpId="1"/>
      <p:bldP build="whole" bldLvl="1" animBg="1" rev="0" advAuto="0" spid="1172" grpId="3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75" name="Google Shape;920;p127"/>
          <p:cNvSpPr txBox="1"/>
          <p:nvPr/>
        </p:nvSpPr>
        <p:spPr>
          <a:xfrm>
            <a:off x="1169987" y="221627"/>
            <a:ext cx="7772401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Short circuit evaluation</a:t>
            </a:r>
          </a:p>
        </p:txBody>
      </p:sp>
      <p:sp>
        <p:nvSpPr>
          <p:cNvPr id="1176" name="Google Shape;921;p127"/>
          <p:cNvSpPr txBox="1"/>
          <p:nvPr/>
        </p:nvSpPr>
        <p:spPr>
          <a:xfrm>
            <a:off x="990600" y="2590800"/>
            <a:ext cx="7772400" cy="4348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457200" indent="-457200">
              <a:buClr>
                <a:srgbClr val="00FFFF"/>
              </a:buClr>
              <a:buSzPts val="3200"/>
              <a:buFont typeface="Arial"/>
              <a:buChar char="•"/>
              <a:defRPr sz="32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does                                                   </a:t>
            </a:r>
            <a:r>
              <a:rPr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-3 &lt; 0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|| </a:t>
            </a:r>
            <a:r>
              <a:rPr b="1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567*2-17/3==1128</a:t>
            </a:r>
            <a:r>
              <a:t> evaluate to?</a:t>
            </a:r>
            <a:r>
              <a:rPr b="1">
                <a:solidFill>
                  <a:srgbClr val="FFC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b="1">
              <a:solidFill>
                <a:srgbClr val="FFC000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indent="-457200">
              <a:spcBef>
                <a:spcPts val="800"/>
              </a:spcBef>
              <a:buClr>
                <a:srgbClr val="00FFFF"/>
              </a:buClr>
              <a:buSzPts val="3200"/>
              <a:buFont typeface="Arial"/>
              <a:buChar char="•"/>
              <a:defRPr b="1" sz="32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true</a:t>
            </a:r>
          </a:p>
          <a:p>
            <a:pPr marL="457200" indent="-457200">
              <a:spcBef>
                <a:spcPts val="800"/>
              </a:spcBef>
              <a:buClr>
                <a:srgbClr val="00FFFF"/>
              </a:buClr>
              <a:buSzPts val="3200"/>
              <a:buFont typeface="Arial"/>
              <a:buChar char="•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Its not necessary to evaluate the </a:t>
            </a:r>
            <a:r>
              <a:rPr>
                <a:solidFill>
                  <a:srgbClr val="FFC000"/>
                </a:solidFill>
              </a:rPr>
              <a:t>second condition</a:t>
            </a:r>
            <a:r>
              <a:t> because the </a:t>
            </a:r>
            <a:r>
              <a:rPr>
                <a:solidFill>
                  <a:srgbClr val="FFFF00"/>
                </a:solidFill>
              </a:rPr>
              <a:t>first condition </a:t>
            </a:r>
            <a:r>
              <a:t>is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true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true || </a:t>
            </a:r>
            <a:r>
              <a:rPr b="1" i="1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anything</a:t>
            </a:r>
            <a:r>
              <a:rPr b="1" i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is always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true</a:t>
            </a:r>
          </a:p>
        </p:txBody>
      </p:sp>
      <p:pic>
        <p:nvPicPr>
          <p:cNvPr id="1177" name="Google Shape;923;p127" descr="Google Shape;923;p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7737" y="1163053"/>
            <a:ext cx="3136901" cy="1193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76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80" name="Google Shape;929;p128"/>
          <p:cNvSpPr txBox="1"/>
          <p:nvPr/>
        </p:nvSpPr>
        <p:spPr>
          <a:xfrm>
            <a:off x="1169987" y="221627"/>
            <a:ext cx="7772401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Short circuit evaluation</a:t>
            </a:r>
          </a:p>
        </p:txBody>
      </p:sp>
      <p:sp>
        <p:nvSpPr>
          <p:cNvPr id="1181" name="Google Shape;930;p128"/>
          <p:cNvSpPr txBox="1"/>
          <p:nvPr/>
        </p:nvSpPr>
        <p:spPr>
          <a:xfrm>
            <a:off x="990600" y="2590800"/>
            <a:ext cx="7772400" cy="4670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457200" indent="-457200">
              <a:buClr>
                <a:srgbClr val="00FFFF"/>
              </a:buClr>
              <a:buSzPts val="3200"/>
              <a:buFont typeface="Arial"/>
              <a:buChar char="•"/>
              <a:defRPr sz="32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does                                                   </a:t>
            </a:r>
            <a:r>
              <a:rPr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1==0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&amp;&amp; </a:t>
            </a:r>
            <a:r>
              <a:rPr b="1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274/17 &gt; 7846/461</a:t>
            </a:r>
            <a:r>
              <a:t> evaluate to?</a:t>
            </a:r>
            <a:r>
              <a:rPr b="1">
                <a:solidFill>
                  <a:srgbClr val="FFC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b="1">
              <a:solidFill>
                <a:srgbClr val="FFC000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indent="-457200">
              <a:spcBef>
                <a:spcPts val="800"/>
              </a:spcBef>
              <a:buClr>
                <a:srgbClr val="00FFFF"/>
              </a:buClr>
              <a:buSzPts val="3200"/>
              <a:buFont typeface="Arial"/>
              <a:buChar char="•"/>
              <a:defRPr b="1" sz="32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false</a:t>
            </a:r>
          </a:p>
          <a:p>
            <a:pPr marL="457200" indent="-457200">
              <a:spcBef>
                <a:spcPts val="800"/>
              </a:spcBef>
              <a:buClr>
                <a:srgbClr val="00FFFF"/>
              </a:buClr>
              <a:buSzPts val="3200"/>
              <a:buFont typeface="Arial"/>
              <a:buChar char="•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Its not necessary to evaluate the </a:t>
            </a:r>
            <a:r>
              <a:rPr>
                <a:solidFill>
                  <a:srgbClr val="FFC000"/>
                </a:solidFill>
              </a:rPr>
              <a:t>second condition</a:t>
            </a:r>
            <a:r>
              <a:t> because the </a:t>
            </a:r>
            <a:r>
              <a:rPr>
                <a:solidFill>
                  <a:srgbClr val="FFFF00"/>
                </a:solidFill>
              </a:rPr>
              <a:t>first condition </a:t>
            </a:r>
            <a:r>
              <a:t>is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false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false &amp;&amp; </a:t>
            </a:r>
            <a:r>
              <a:rPr b="1" i="1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anything</a:t>
            </a:r>
            <a:r>
              <a:rPr b="1" i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is always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82" name="Google Shape;932;p128" descr="Google Shape;932;p1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7737" y="1163053"/>
            <a:ext cx="3136901" cy="1193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81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85" name="Google Shape;938;p129"/>
          <p:cNvSpPr txBox="1"/>
          <p:nvPr/>
        </p:nvSpPr>
        <p:spPr>
          <a:xfrm>
            <a:off x="1169987" y="199799"/>
            <a:ext cx="7772401" cy="78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/>
          <a:p>
            <a: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Distributing the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!</a:t>
            </a:r>
          </a:p>
        </p:txBody>
      </p:sp>
      <p:sp>
        <p:nvSpPr>
          <p:cNvPr id="1186" name="Google Shape;939;p129"/>
          <p:cNvSpPr txBox="1"/>
          <p:nvPr/>
        </p:nvSpPr>
        <p:spPr>
          <a:xfrm>
            <a:off x="381000" y="1008670"/>
            <a:ext cx="8561400" cy="2458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The rules for distributing the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t> are known as De Morgan’s laws</a:t>
            </a:r>
          </a:p>
          <a:p>
            <a:pPr>
              <a:spcBef>
                <a:spcPts val="800"/>
              </a:spcBef>
              <a:defRPr b="1" sz="32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!(A &amp;&amp; B)</a:t>
            </a:r>
            <a:r>
              <a:rPr>
                <a:latin typeface="Constantia"/>
                <a:ea typeface="Constantia"/>
                <a:cs typeface="Constantia"/>
                <a:sym typeface="Constantia"/>
              </a:rPr>
              <a:t>  </a:t>
            </a:r>
            <a:r>
              <a:rPr b="0" i="1">
                <a:latin typeface="Constantia"/>
                <a:ea typeface="Constantia"/>
                <a:cs typeface="Constantia"/>
                <a:sym typeface="Constantia"/>
              </a:rPr>
              <a:t>is the same as  </a:t>
            </a:r>
            <a:r>
              <a:t>!A || !B</a:t>
            </a:r>
          </a:p>
          <a:p>
            <a:pPr>
              <a:spcBef>
                <a:spcPts val="800"/>
              </a:spcBef>
              <a:defRPr b="1" sz="32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!(A || B)</a:t>
            </a:r>
            <a:r>
              <a:rPr b="0" i="1">
                <a:latin typeface="Constantia"/>
                <a:ea typeface="Constantia"/>
                <a:cs typeface="Constantia"/>
                <a:sym typeface="Constantia"/>
              </a:rPr>
              <a:t>  is the same as  </a:t>
            </a:r>
            <a:r>
              <a:t>!A &amp;&amp; !B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89" name="Google Shape;944;p130"/>
          <p:cNvSpPr txBox="1"/>
          <p:nvPr/>
        </p:nvSpPr>
        <p:spPr>
          <a:xfrm>
            <a:off x="1169987" y="199799"/>
            <a:ext cx="7772401" cy="78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/>
          <a:p>
            <a: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Distributing the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!</a:t>
            </a:r>
          </a:p>
        </p:txBody>
      </p:sp>
      <p:sp>
        <p:nvSpPr>
          <p:cNvPr id="1190" name="Google Shape;945;p130"/>
          <p:cNvSpPr txBox="1"/>
          <p:nvPr/>
        </p:nvSpPr>
        <p:spPr>
          <a:xfrm>
            <a:off x="381000" y="1008670"/>
            <a:ext cx="8561400" cy="4900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More examples of De Morgan’s laws</a:t>
            </a:r>
          </a:p>
          <a:p>
            <a:pPr>
              <a:spcBef>
                <a:spcPts val="800"/>
              </a:spcBef>
              <a:defRPr b="1" sz="32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!(x &lt; 5 &amp;&amp; y == 3)</a:t>
            </a:r>
            <a:r>
              <a:rPr b="0" i="1">
                <a:latin typeface="Constantia"/>
                <a:ea typeface="Constantia"/>
                <a:cs typeface="Constantia"/>
                <a:sym typeface="Constantia"/>
              </a:rPr>
              <a:t>  </a:t>
            </a:r>
            <a:endParaRPr b="0" i="1">
              <a:latin typeface="Constantia"/>
              <a:ea typeface="Constantia"/>
              <a:cs typeface="Constantia"/>
              <a:sym typeface="Constantia"/>
            </a:endParaRPr>
          </a:p>
          <a:p>
            <a:pPr>
              <a:spcBef>
                <a:spcPts val="800"/>
              </a:spcBef>
              <a:defRPr i="1"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is the same as  </a:t>
            </a:r>
          </a:p>
          <a:p>
            <a:pPr>
              <a:spcBef>
                <a:spcPts val="800"/>
              </a:spcBef>
              <a:defRPr b="1" sz="32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x &gt;= 5 || y != 3</a:t>
            </a:r>
          </a:p>
          <a:p>
            <a:pPr>
              <a:spcBef>
                <a:spcPts val="800"/>
              </a:spcBef>
            </a:pPr>
            <a:endParaRPr b="1" sz="3200">
              <a:solidFill>
                <a:schemeClr val="accent3">
                  <a:lumOff val="44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800"/>
              </a:spcBef>
              <a:defRPr b="1" sz="32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!(x &gt;= 1 || y != 7)</a:t>
            </a:r>
            <a:r>
              <a:rPr b="0" i="1"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b="0" i="1">
              <a:latin typeface="Constantia"/>
              <a:ea typeface="Constantia"/>
              <a:cs typeface="Constantia"/>
              <a:sym typeface="Constantia"/>
            </a:endParaRPr>
          </a:p>
          <a:p>
            <a:pPr>
              <a:spcBef>
                <a:spcPts val="800"/>
              </a:spcBef>
              <a:defRPr i="1"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is the same as </a:t>
            </a:r>
          </a:p>
          <a:p>
            <a:pPr>
              <a:spcBef>
                <a:spcPts val="800"/>
              </a:spcBef>
              <a:defRPr b="1" sz="32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x &lt; 1 &amp;&amp; y == 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117;p13"/>
          <p:cNvSpPr txBox="1"/>
          <p:nvPr>
            <p:ph type="sldNum" sz="quarter" idx="2"/>
          </p:nvPr>
        </p:nvSpPr>
        <p:spPr>
          <a:xfrm>
            <a:off x="8721650" y="6333101"/>
            <a:ext cx="1937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30" name="Google Shape;361;p52"/>
          <p:cNvSpPr txBox="1"/>
          <p:nvPr/>
        </p:nvSpPr>
        <p:spPr>
          <a:xfrm>
            <a:off x="1169987" y="-86030"/>
            <a:ext cx="7772401" cy="135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Variables: Parking space analogy</a:t>
            </a:r>
          </a:p>
        </p:txBody>
      </p:sp>
      <p:sp>
        <p:nvSpPr>
          <p:cNvPr id="831" name="Google Shape;362;p52"/>
          <p:cNvSpPr txBox="1"/>
          <p:nvPr/>
        </p:nvSpPr>
        <p:spPr>
          <a:xfrm>
            <a:off x="354000" y="914400"/>
            <a:ext cx="8436000" cy="232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Parking spaces are often labeled so you can find your car later when you need it</a:t>
            </a: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Let's say that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G210</a:t>
            </a:r>
            <a:r>
              <a:t> is the </a:t>
            </a:r>
            <a:r>
              <a:rPr b="1" i="1"/>
              <a:t>name</a:t>
            </a:r>
            <a:r>
              <a:t> of this parking space</a:t>
            </a:r>
          </a:p>
        </p:txBody>
      </p:sp>
      <p:pic>
        <p:nvPicPr>
          <p:cNvPr id="832" name="Google Shape;363;p52" descr="Google Shape;363;p5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200" y="3389880"/>
            <a:ext cx="5181600" cy="34560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93" name="Google Shape;950;p131"/>
          <p:cNvSpPr txBox="1"/>
          <p:nvPr/>
        </p:nvSpPr>
        <p:spPr>
          <a:xfrm>
            <a:off x="104938" y="-206966"/>
            <a:ext cx="5762402" cy="1882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defRPr sz="40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How would Java evaluate these expressions? </a:t>
            </a:r>
          </a:p>
        </p:txBody>
      </p:sp>
      <p:pic>
        <p:nvPicPr>
          <p:cNvPr id="1194" name="Google Shape;952;p131" descr="Google Shape;952;p1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84800" y="8510"/>
            <a:ext cx="3136900" cy="1193801"/>
          </a:xfrm>
          <a:prstGeom prst="rect">
            <a:avLst/>
          </a:prstGeom>
          <a:ln w="12700">
            <a:miter lim="400000"/>
          </a:ln>
        </p:spPr>
      </p:pic>
      <p:sp>
        <p:nvSpPr>
          <p:cNvPr id="1195" name="Google Shape;954;p131"/>
          <p:cNvSpPr txBox="1"/>
          <p:nvPr/>
        </p:nvSpPr>
        <p:spPr>
          <a:xfrm>
            <a:off x="228600" y="1447800"/>
            <a:ext cx="8382000" cy="1129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char cGrade = 'B';</a:t>
            </a:r>
          </a:p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('A' &lt;= cGrade) &amp;&amp; (cGrade &lt;= 'F')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98" name="Google Shape;959;p132"/>
          <p:cNvSpPr txBox="1"/>
          <p:nvPr/>
        </p:nvSpPr>
        <p:spPr>
          <a:xfrm>
            <a:off x="104938" y="-206966"/>
            <a:ext cx="5762402" cy="1882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defRPr sz="40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How would Java evaluate these expressions? </a:t>
            </a:r>
          </a:p>
        </p:txBody>
      </p:sp>
      <p:pic>
        <p:nvPicPr>
          <p:cNvPr id="1199" name="Google Shape;961;p132" descr="Google Shape;961;p1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73700" y="-29590"/>
            <a:ext cx="3136900" cy="1193801"/>
          </a:xfrm>
          <a:prstGeom prst="rect">
            <a:avLst/>
          </a:prstGeom>
          <a:ln w="12700">
            <a:miter lim="400000"/>
          </a:ln>
        </p:spPr>
      </p:pic>
      <p:sp>
        <p:nvSpPr>
          <p:cNvPr id="1200" name="Google Shape;963;p132"/>
          <p:cNvSpPr txBox="1"/>
          <p:nvPr/>
        </p:nvSpPr>
        <p:spPr>
          <a:xfrm>
            <a:off x="228600" y="1447800"/>
            <a:ext cx="8382000" cy="1548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char cGrade = 'B';</a:t>
            </a:r>
          </a:p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('A' &lt;= cGrade) &amp;&amp; (cGrade &lt;= 'F')</a:t>
            </a:r>
          </a:p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//true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03" name="Google Shape;968;p133"/>
          <p:cNvSpPr txBox="1"/>
          <p:nvPr/>
        </p:nvSpPr>
        <p:spPr>
          <a:xfrm>
            <a:off x="104938" y="-206966"/>
            <a:ext cx="5762402" cy="1882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defRPr sz="40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How would Java evaluate these expressions? </a:t>
            </a:r>
          </a:p>
        </p:txBody>
      </p:sp>
      <p:pic>
        <p:nvPicPr>
          <p:cNvPr id="1204" name="Google Shape;970;p133" descr="Google Shape;970;p13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1800" y="33910"/>
            <a:ext cx="3136900" cy="1193801"/>
          </a:xfrm>
          <a:prstGeom prst="rect">
            <a:avLst/>
          </a:prstGeom>
          <a:ln w="12700">
            <a:miter lim="400000"/>
          </a:ln>
        </p:spPr>
      </p:pic>
      <p:sp>
        <p:nvSpPr>
          <p:cNvPr id="1205" name="Google Shape;972;p133"/>
          <p:cNvSpPr txBox="1"/>
          <p:nvPr/>
        </p:nvSpPr>
        <p:spPr>
          <a:xfrm>
            <a:off x="228600" y="1447800"/>
            <a:ext cx="8382000" cy="2386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char cGrade = 'B';</a:t>
            </a:r>
          </a:p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('A' &lt;= cGrade) &amp;&amp; (cGrade &lt;= 'F')</a:t>
            </a:r>
          </a:p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//true</a:t>
            </a:r>
          </a:p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int nAge = 16;</a:t>
            </a:r>
          </a:p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! (19 &gt;= nAge &amp;&amp; nAge &gt;= 13)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08" name="Google Shape;977;p134"/>
          <p:cNvSpPr txBox="1"/>
          <p:nvPr/>
        </p:nvSpPr>
        <p:spPr>
          <a:xfrm>
            <a:off x="104938" y="-206966"/>
            <a:ext cx="5762402" cy="1882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defRPr sz="40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How would Java evaluate these expressions? </a:t>
            </a:r>
          </a:p>
        </p:txBody>
      </p:sp>
      <p:pic>
        <p:nvPicPr>
          <p:cNvPr id="1209" name="Google Shape;979;p134" descr="Google Shape;979;p1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0400" y="21210"/>
            <a:ext cx="3136900" cy="1193801"/>
          </a:xfrm>
          <a:prstGeom prst="rect">
            <a:avLst/>
          </a:prstGeom>
          <a:ln w="12700">
            <a:miter lim="400000"/>
          </a:ln>
        </p:spPr>
      </p:pic>
      <p:sp>
        <p:nvSpPr>
          <p:cNvPr id="1210" name="Google Shape;981;p134"/>
          <p:cNvSpPr txBox="1"/>
          <p:nvPr/>
        </p:nvSpPr>
        <p:spPr>
          <a:xfrm>
            <a:off x="228600" y="1447800"/>
            <a:ext cx="8382000" cy="2805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char cGrade = 'B';</a:t>
            </a:r>
          </a:p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('A' &lt;= cGrade) &amp;&amp; (cGrade &lt;= 'F')</a:t>
            </a:r>
          </a:p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//true</a:t>
            </a:r>
          </a:p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int nAge = 16;</a:t>
            </a:r>
          </a:p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! (19 &gt;= nAge &amp;&amp; nAge &gt;= 13) </a:t>
            </a:r>
          </a:p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//false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13" name="Google Shape;986;p135"/>
          <p:cNvSpPr txBox="1"/>
          <p:nvPr/>
        </p:nvSpPr>
        <p:spPr>
          <a:xfrm>
            <a:off x="104938" y="-206966"/>
            <a:ext cx="5762402" cy="1882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defRPr sz="40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How would Java evaluate these expressions? </a:t>
            </a:r>
          </a:p>
        </p:txBody>
      </p:sp>
      <p:pic>
        <p:nvPicPr>
          <p:cNvPr id="1214" name="Google Shape;988;p135" descr="Google Shape;988;p13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86400" y="-16890"/>
            <a:ext cx="3136900" cy="1193801"/>
          </a:xfrm>
          <a:prstGeom prst="rect">
            <a:avLst/>
          </a:prstGeom>
          <a:ln w="12700">
            <a:miter lim="400000"/>
          </a:ln>
        </p:spPr>
      </p:pic>
      <p:sp>
        <p:nvSpPr>
          <p:cNvPr id="1215" name="Google Shape;990;p135"/>
          <p:cNvSpPr txBox="1"/>
          <p:nvPr/>
        </p:nvSpPr>
        <p:spPr>
          <a:xfrm>
            <a:off x="228600" y="1447800"/>
            <a:ext cx="8382000" cy="364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char cGrade = 'B';</a:t>
            </a:r>
          </a:p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('A' &lt;= cGrade) &amp;&amp; (cGrade &lt;= 'F')</a:t>
            </a:r>
          </a:p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//true</a:t>
            </a:r>
          </a:p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int nAge = 16;</a:t>
            </a:r>
          </a:p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! (19 &gt;= nAge &amp;&amp; nAge &gt;= 13) </a:t>
            </a:r>
          </a:p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//false</a:t>
            </a:r>
          </a:p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int nAge = 16;</a:t>
            </a:r>
          </a:p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19 &lt; nAge || nAge &lt; 13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18" name="Google Shape;995;p136"/>
          <p:cNvSpPr txBox="1"/>
          <p:nvPr/>
        </p:nvSpPr>
        <p:spPr>
          <a:xfrm>
            <a:off x="104938" y="-206966"/>
            <a:ext cx="5762402" cy="1882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defRPr sz="40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How would Java evaluate these expressions? </a:t>
            </a:r>
          </a:p>
        </p:txBody>
      </p:sp>
      <p:pic>
        <p:nvPicPr>
          <p:cNvPr id="1219" name="Google Shape;997;p136" descr="Google Shape;997;p13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7700" y="-16890"/>
            <a:ext cx="3136900" cy="1193801"/>
          </a:xfrm>
          <a:prstGeom prst="rect">
            <a:avLst/>
          </a:prstGeom>
          <a:ln w="12700">
            <a:miter lim="400000"/>
          </a:ln>
        </p:spPr>
      </p:pic>
      <p:sp>
        <p:nvSpPr>
          <p:cNvPr id="1220" name="Google Shape;999;p136"/>
          <p:cNvSpPr txBox="1"/>
          <p:nvPr/>
        </p:nvSpPr>
        <p:spPr>
          <a:xfrm>
            <a:off x="228600" y="1447800"/>
            <a:ext cx="8382000" cy="378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char cGrade = 'B';</a:t>
            </a:r>
          </a:p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('A' &lt;= cGrade) &amp;&amp; (cGrade &lt;= 'F')</a:t>
            </a:r>
          </a:p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//true</a:t>
            </a:r>
          </a:p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int nAge = 16;</a:t>
            </a:r>
          </a:p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! (19 &gt;= nAge &amp;&amp; nAge &gt;= 13) </a:t>
            </a:r>
          </a:p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//false</a:t>
            </a:r>
          </a:p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int nAge = 16;</a:t>
            </a:r>
          </a:p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19 &lt; nAge || nAge &lt; 13 </a:t>
            </a:r>
          </a:p>
          <a:p>
            <a:pPr marL="331786" indent="-331786">
              <a:spcBef>
                <a:spcPts val="600"/>
              </a:spcBef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//false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3" name="Google Shape;1004;p137"/>
          <p:cNvSpPr txBox="1"/>
          <p:nvPr/>
        </p:nvSpPr>
        <p:spPr>
          <a:xfrm>
            <a:off x="1169987" y="199799"/>
            <a:ext cx="7772401" cy="78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/>
          <a:p>
            <a:pPr>
              <a:lnSpc>
                <a:spcPct val="95000"/>
              </a:lnSpc>
              <a:defRPr b="1" sz="44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if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statements</a:t>
            </a:r>
          </a:p>
        </p:txBody>
      </p:sp>
      <p:sp>
        <p:nvSpPr>
          <p:cNvPr id="1224" name="Google Shape;1005;p137"/>
          <p:cNvSpPr txBox="1"/>
          <p:nvPr/>
        </p:nvSpPr>
        <p:spPr>
          <a:xfrm>
            <a:off x="457200" y="1008670"/>
            <a:ext cx="8485200" cy="341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If </a:t>
            </a:r>
            <a:r>
              <a:rPr>
                <a:solidFill>
                  <a:srgbClr val="92D050"/>
                </a:solidFill>
              </a:rPr>
              <a:t>the condition in parentheses</a:t>
            </a:r>
            <a:r>
              <a:t> is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t>, </a:t>
            </a:r>
            <a:r>
              <a:rPr>
                <a:solidFill>
                  <a:srgbClr val="FFC000"/>
                </a:solidFill>
              </a:rPr>
              <a:t>the code in the </a:t>
            </a:r>
            <a:r>
              <a:rPr>
                <a:solidFill>
                  <a:srgbClr val="FFFF00"/>
                </a:solidFill>
              </a:rPr>
              <a:t>curly braces</a:t>
            </a:r>
            <a:r>
              <a:t> (called a block) executes</a:t>
            </a:r>
          </a:p>
          <a:p>
            <a:pPr>
              <a:spcBef>
                <a:spcPts val="800"/>
              </a:spcBef>
              <a:defRPr b="1" sz="32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if (</a:t>
            </a:r>
            <a:r>
              <a:rPr>
                <a:solidFill>
                  <a:srgbClr val="92D050"/>
                </a:solidFill>
              </a:rPr>
              <a:t>x &gt; 0</a:t>
            </a:r>
            <a:r>
              <a:t>) </a:t>
            </a:r>
            <a:r>
              <a:rPr>
                <a:solidFill>
                  <a:srgbClr val="FFFF00"/>
                </a:solidFill>
              </a:rPr>
              <a:t>{</a:t>
            </a:r>
            <a:endParaRPr>
              <a:solidFill>
                <a:srgbClr val="FFFF00"/>
              </a:solidFill>
            </a:endParaRPr>
          </a:p>
          <a:p>
            <a:pPr>
              <a:spcBef>
                <a:spcPts val="800"/>
              </a:spcBef>
              <a:defRPr b="1" sz="32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sz="2400">
                <a:solidFill>
                  <a:srgbClr val="FFC000"/>
                </a:solidFill>
              </a:rPr>
              <a:t>System.out.println("x is positive");</a:t>
            </a:r>
            <a:endParaRPr sz="2400">
              <a:solidFill>
                <a:srgbClr val="FFC000"/>
              </a:solidFill>
            </a:endParaRPr>
          </a:p>
          <a:p>
            <a:pPr>
              <a:spcBef>
                <a:spcPts val="800"/>
              </a:spcBef>
              <a:defRPr b="1" sz="3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7" name="Google Shape;1010;p138"/>
          <p:cNvSpPr txBox="1"/>
          <p:nvPr/>
        </p:nvSpPr>
        <p:spPr>
          <a:xfrm>
            <a:off x="1169987" y="199799"/>
            <a:ext cx="7772401" cy="78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/>
          <a:p>
            <a:pPr>
              <a:lnSpc>
                <a:spcPct val="95000"/>
              </a:lnSpc>
              <a:defRPr b="1" sz="44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if else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statements</a:t>
            </a:r>
          </a:p>
        </p:txBody>
      </p:sp>
      <p:sp>
        <p:nvSpPr>
          <p:cNvPr id="1228" name="Google Shape;1011;p138"/>
          <p:cNvSpPr txBox="1"/>
          <p:nvPr/>
        </p:nvSpPr>
        <p:spPr>
          <a:xfrm>
            <a:off x="457200" y="1008670"/>
            <a:ext cx="8485200" cy="5703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If </a:t>
            </a:r>
            <a:r>
              <a:rPr>
                <a:solidFill>
                  <a:srgbClr val="92D050"/>
                </a:solidFill>
              </a:rPr>
              <a:t>the condition in parentheses</a:t>
            </a:r>
            <a:r>
              <a:t> is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t>, the code in the </a:t>
            </a:r>
            <a:r>
              <a:rPr>
                <a:solidFill>
                  <a:srgbClr val="FFFF00"/>
                </a:solidFill>
              </a:rPr>
              <a:t>first block </a:t>
            </a:r>
            <a:r>
              <a:t>executes otherwise the </a:t>
            </a:r>
            <a:r>
              <a:rPr>
                <a:solidFill>
                  <a:srgbClr val="FFC000"/>
                </a:solidFill>
              </a:rPr>
              <a:t>second block </a:t>
            </a:r>
            <a:r>
              <a:t>executes</a:t>
            </a:r>
          </a:p>
          <a:p>
            <a:pPr>
              <a:spcBef>
                <a:spcPts val="800"/>
              </a:spcBef>
              <a:defRPr b="1" sz="32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if (</a:t>
            </a:r>
            <a:r>
              <a:rPr>
                <a:solidFill>
                  <a:srgbClr val="92D050"/>
                </a:solidFill>
              </a:rPr>
              <a:t>x &gt; 0</a:t>
            </a:r>
            <a:r>
              <a:t>) </a:t>
            </a:r>
            <a:r>
              <a:rPr>
                <a:solidFill>
                  <a:srgbClr val="FFFF00"/>
                </a:solidFill>
              </a:rPr>
              <a:t>{</a:t>
            </a:r>
            <a:endParaRPr>
              <a:solidFill>
                <a:srgbClr val="FFFF00"/>
              </a:solidFill>
            </a:endParaRPr>
          </a:p>
          <a:p>
            <a:pPr>
              <a:spcBef>
                <a:spcPts val="800"/>
              </a:spcBef>
              <a:defRPr b="1" sz="32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sz="2400"/>
              <a:t>System.out.println("x is positive");</a:t>
            </a:r>
            <a:endParaRPr sz="2400"/>
          </a:p>
          <a:p>
            <a:pPr>
              <a:spcBef>
                <a:spcPts val="800"/>
              </a:spcBef>
              <a:defRPr b="1" sz="3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  <a:p>
            <a:pPr>
              <a:spcBef>
                <a:spcPts val="800"/>
              </a:spcBef>
              <a:defRPr b="1" sz="32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else </a:t>
            </a:r>
            <a:r>
              <a:rPr>
                <a:solidFill>
                  <a:srgbClr val="FFC000"/>
                </a:solidFill>
              </a:rPr>
              <a:t>{</a:t>
            </a:r>
            <a:endParaRPr>
              <a:solidFill>
                <a:srgbClr val="FFC000"/>
              </a:solidFill>
            </a:endParaRPr>
          </a:p>
          <a:p>
            <a:pPr>
              <a:spcBef>
                <a:spcPts val="800"/>
              </a:spcBef>
              <a:defRPr b="1" sz="32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sz="2400"/>
              <a:t>System.out.println("x is NOT positive");</a:t>
            </a:r>
            <a:endParaRPr sz="2400"/>
          </a:p>
          <a:p>
            <a:pPr>
              <a:spcBef>
                <a:spcPts val="800"/>
              </a:spcBef>
              <a:defRPr b="1" sz="320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31" name="Google Shape;1016;p139"/>
          <p:cNvSpPr txBox="1"/>
          <p:nvPr/>
        </p:nvSpPr>
        <p:spPr>
          <a:xfrm>
            <a:off x="7776" y="457200"/>
            <a:ext cx="9067801" cy="6169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block under the first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true </a:t>
            </a:r>
            <a:r>
              <a:rPr>
                <a:solidFill>
                  <a:srgbClr val="92D050"/>
                </a:solidFill>
              </a:rPr>
              <a:t>condition </a:t>
            </a:r>
            <a:r>
              <a:t>runs, and then all other blocks are skipped </a:t>
            </a:r>
          </a:p>
          <a:p>
            <a:pPr marL="331786" indent="-331786">
              <a:spcBef>
                <a:spcPts val="800"/>
              </a:spcBef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If all </a:t>
            </a:r>
            <a:r>
              <a:rPr>
                <a:solidFill>
                  <a:srgbClr val="92D050"/>
                </a:solidFill>
              </a:rPr>
              <a:t>conditions</a:t>
            </a:r>
            <a:r>
              <a:t> are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t>, the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t> block runs</a:t>
            </a:r>
          </a:p>
          <a:p>
            <a:pPr>
              <a:spcBef>
                <a:spcPts val="800"/>
              </a:spcBef>
              <a:defRPr b="1" sz="28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if (</a:t>
            </a:r>
            <a:r>
              <a:rPr>
                <a:solidFill>
                  <a:srgbClr val="92D050"/>
                </a:solidFill>
              </a:rPr>
              <a:t>temp &gt; 80</a:t>
            </a:r>
            <a:r>
              <a:t>) {</a:t>
            </a:r>
          </a:p>
          <a:p>
            <a:pPr>
              <a:spcBef>
                <a:spcPts val="800"/>
              </a:spcBef>
              <a:defRPr b="1" sz="28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System.out.println("Hot");</a:t>
            </a:r>
          </a:p>
          <a:p>
            <a:pPr>
              <a:spcBef>
                <a:spcPts val="800"/>
              </a:spcBef>
              <a:defRPr b="1" sz="28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 else if (</a:t>
            </a:r>
            <a:r>
              <a:rPr>
                <a:solidFill>
                  <a:srgbClr val="92D050"/>
                </a:solidFill>
              </a:rPr>
              <a:t>temp &gt; 65</a:t>
            </a:r>
            <a:r>
              <a:t>) {</a:t>
            </a:r>
          </a:p>
          <a:p>
            <a:pPr>
              <a:spcBef>
                <a:spcPts val="800"/>
              </a:spcBef>
              <a:defRPr b="1" sz="28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System.out.println("Warm");</a:t>
            </a:r>
          </a:p>
          <a:p>
            <a:pPr>
              <a:spcBef>
                <a:spcPts val="800"/>
              </a:spcBef>
              <a:defRPr b="1" sz="28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 else if (</a:t>
            </a:r>
            <a:r>
              <a:rPr>
                <a:solidFill>
                  <a:srgbClr val="92D050"/>
                </a:solidFill>
              </a:rPr>
              <a:t>temp &gt; 50</a:t>
            </a:r>
            <a:r>
              <a:t>) {</a:t>
            </a:r>
          </a:p>
          <a:p>
            <a:pPr>
              <a:spcBef>
                <a:spcPts val="800"/>
              </a:spcBef>
              <a:defRPr b="1" sz="28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System.out.println("Cool");</a:t>
            </a:r>
          </a:p>
          <a:p>
            <a:pPr>
              <a:spcBef>
                <a:spcPts val="800"/>
              </a:spcBef>
              <a:defRPr b="1" sz="28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 else {</a:t>
            </a:r>
          </a:p>
          <a:p>
            <a:pPr>
              <a:spcBef>
                <a:spcPts val="800"/>
              </a:spcBef>
              <a:defRPr b="1" sz="28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System.out.println("Cold");</a:t>
            </a:r>
          </a:p>
          <a:p>
            <a:pPr>
              <a:spcBef>
                <a:spcPts val="800"/>
              </a:spcBef>
              <a:defRPr b="1" sz="28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  <p:sp>
        <p:nvSpPr>
          <p:cNvPr id="1232" name="Google Shape;1017;p139"/>
          <p:cNvSpPr txBox="1"/>
          <p:nvPr/>
        </p:nvSpPr>
        <p:spPr>
          <a:xfrm>
            <a:off x="1066800" y="-100191"/>
            <a:ext cx="7162800" cy="78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/>
          <a:p>
            <a:pPr>
              <a:lnSpc>
                <a:spcPct val="95000"/>
              </a:lnSpc>
              <a:defRPr b="1" sz="44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if else if 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statements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35" name="Google Shape;1022;p140"/>
          <p:cNvSpPr txBox="1"/>
          <p:nvPr/>
        </p:nvSpPr>
        <p:spPr>
          <a:xfrm>
            <a:off x="45098" y="762000"/>
            <a:ext cx="9067801" cy="602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Curly braces 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are optional if a block has only </a:t>
            </a:r>
            <a:r>
              <a:rPr>
                <a:solidFill>
                  <a:srgbClr val="FFC000"/>
                </a:solidFill>
              </a:rPr>
              <a:t>one statement</a:t>
            </a:r>
            <a:endParaRPr>
              <a:solidFill>
                <a:srgbClr val="FFC000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>
              <a:spcBef>
                <a:spcPts val="800"/>
              </a:spcBef>
              <a:defRPr b="1" sz="36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if (x &gt; 0) </a:t>
            </a:r>
            <a:r>
              <a:rPr>
                <a:solidFill>
                  <a:srgbClr val="FFFF00"/>
                </a:solidFill>
              </a:rPr>
              <a:t>{</a:t>
            </a:r>
            <a:endParaRPr>
              <a:solidFill>
                <a:srgbClr val="FFFF00"/>
              </a:solidFill>
            </a:endParaRPr>
          </a:p>
          <a:p>
            <a:pPr>
              <a:spcBef>
                <a:spcPts val="800"/>
              </a:spcBef>
              <a:defRPr b="1" sz="36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sz="2800">
                <a:solidFill>
                  <a:srgbClr val="FFC000"/>
                </a:solidFill>
              </a:rPr>
              <a:t>System.out.println("x is positive");</a:t>
            </a:r>
            <a:endParaRPr sz="2800">
              <a:solidFill>
                <a:srgbClr val="FFC000"/>
              </a:solidFill>
            </a:endParaRPr>
          </a:p>
          <a:p>
            <a:pPr>
              <a:spcBef>
                <a:spcPts val="800"/>
              </a:spcBef>
              <a:defRPr b="1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  <a:p>
            <a:pPr>
              <a:spcBef>
                <a:spcPts val="800"/>
              </a:spcBef>
              <a:defRPr i="1" sz="36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is the same as  </a:t>
            </a:r>
          </a:p>
          <a:p>
            <a:pPr>
              <a:spcBef>
                <a:spcPts val="800"/>
              </a:spcBef>
              <a:defRPr b="1" sz="36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if (x &gt; 0)</a:t>
            </a:r>
          </a:p>
          <a:p>
            <a:pPr>
              <a:spcBef>
                <a:spcPts val="800"/>
              </a:spcBef>
              <a:defRPr b="1" sz="36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sz="2800">
                <a:solidFill>
                  <a:srgbClr val="FFC000"/>
                </a:solidFill>
              </a:rPr>
              <a:t>System.out.println("x is positive");</a:t>
            </a:r>
            <a:endParaRPr sz="2800">
              <a:solidFill>
                <a:srgbClr val="FFC000"/>
              </a:solidFill>
            </a:endParaRPr>
          </a:p>
          <a:p>
            <a:pPr>
              <a:spcBef>
                <a:spcPts val="800"/>
              </a:spcBef>
            </a:pPr>
            <a:endParaRPr b="1" sz="36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36" name="Google Shape;1023;p140"/>
          <p:cNvSpPr txBox="1"/>
          <p:nvPr/>
        </p:nvSpPr>
        <p:spPr>
          <a:xfrm>
            <a:off x="1066800" y="-100191"/>
            <a:ext cx="7162800" cy="78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/>
          <a:p>
            <a:pPr>
              <a:lnSpc>
                <a:spcPct val="95000"/>
              </a:lnSpc>
              <a:defRPr b="1" sz="44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if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statements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117;p13"/>
          <p:cNvSpPr txBox="1"/>
          <p:nvPr>
            <p:ph type="sldNum" sz="quarter" idx="2"/>
          </p:nvPr>
        </p:nvSpPr>
        <p:spPr>
          <a:xfrm>
            <a:off x="8721650" y="6333101"/>
            <a:ext cx="1937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35" name="Google Shape;368;p53"/>
          <p:cNvSpPr txBox="1"/>
          <p:nvPr/>
        </p:nvSpPr>
        <p:spPr>
          <a:xfrm>
            <a:off x="1169987" y="-86030"/>
            <a:ext cx="7772401" cy="135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Variables: Parking space analogy</a:t>
            </a:r>
          </a:p>
        </p:txBody>
      </p:sp>
      <p:sp>
        <p:nvSpPr>
          <p:cNvPr id="836" name="Google Shape;369;p53"/>
          <p:cNvSpPr txBox="1"/>
          <p:nvPr/>
        </p:nvSpPr>
        <p:spPr>
          <a:xfrm>
            <a:off x="508000" y="1108764"/>
            <a:ext cx="8332800" cy="11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331786" indent="-331786">
              <a:buClr>
                <a:srgbClr val="00FFFF"/>
              </a:buClr>
              <a:buSzPts val="3200"/>
              <a:buFont typeface="Helvetica"/>
              <a:buChar char="■"/>
              <a:defRPr sz="32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In addition to a </a:t>
            </a:r>
            <a:r>
              <a:rPr b="1" i="1"/>
              <a:t>name</a:t>
            </a:r>
            <a:r>
              <a:t>, parking spaces can have a </a:t>
            </a:r>
            <a:r>
              <a:rPr b="1" i="1"/>
              <a:t>type</a:t>
            </a:r>
            <a:r>
              <a:t> that sets size limits</a:t>
            </a:r>
          </a:p>
        </p:txBody>
      </p:sp>
      <p:pic>
        <p:nvPicPr>
          <p:cNvPr id="837" name="Google Shape;370;p53" descr="Google Shape;370;p5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5165" y="2311196"/>
            <a:ext cx="2799346" cy="2799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838" name="Google Shape;371;p53" descr="Google Shape;371;p5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91221" y="2725254"/>
            <a:ext cx="3152776" cy="3305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839" name="Google Shape;372;p53" descr="Google Shape;372;p5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59012" y="2982913"/>
            <a:ext cx="2831702" cy="2789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840" name="Google Shape;373;p53" descr="Google Shape;373;p5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447" y="5152575"/>
            <a:ext cx="2794001" cy="17054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39" name="Google Shape;1028;p141" descr="Google Shape;1028;p14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63051"/>
            <a:ext cx="9144000" cy="1662547"/>
          </a:xfrm>
          <a:prstGeom prst="rect">
            <a:avLst/>
          </a:prstGeom>
          <a:ln w="12700">
            <a:miter lim="400000"/>
          </a:ln>
        </p:spPr>
      </p:pic>
      <p:sp>
        <p:nvSpPr>
          <p:cNvPr id="1240" name="Google Shape;1029;p141"/>
          <p:cNvSpPr txBox="1"/>
          <p:nvPr/>
        </p:nvSpPr>
        <p:spPr>
          <a:xfrm>
            <a:off x="1169987" y="221627"/>
            <a:ext cx="7772401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More short circuit evaluation</a:t>
            </a:r>
          </a:p>
        </p:txBody>
      </p:sp>
      <p:sp>
        <p:nvSpPr>
          <p:cNvPr id="1241" name="Google Shape;1030;p141"/>
          <p:cNvSpPr txBox="1"/>
          <p:nvPr/>
        </p:nvSpPr>
        <p:spPr>
          <a:xfrm>
            <a:off x="152400" y="3581400"/>
            <a:ext cx="8839200" cy="1895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457200" indent="-457200">
              <a:buClr>
                <a:srgbClr val="00FFFF"/>
              </a:buClr>
              <a:buSzPts val="3600"/>
              <a:buFont typeface="Arial"/>
              <a:buChar char="•"/>
              <a:defRPr sz="36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Notice that </a:t>
            </a:r>
            <a:r>
              <a:rPr b="1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Hello World! </a:t>
            </a:r>
            <a:r>
              <a:t>is not printed </a:t>
            </a:r>
            <a:r>
              <a:rPr>
                <a:latin typeface="Constantia"/>
                <a:ea typeface="Constantia"/>
                <a:cs typeface="Constantia"/>
                <a:sym typeface="Constantia"/>
              </a:rPr>
              <a:t>because of the </a:t>
            </a:r>
            <a:r>
              <a:rPr>
                <a:solidFill>
                  <a:srgbClr val="FFFF00"/>
                </a:solidFill>
                <a:latin typeface="Constantia"/>
                <a:ea typeface="Constantia"/>
                <a:cs typeface="Constantia"/>
                <a:sym typeface="Constantia"/>
              </a:rPr>
              <a:t>divide by zero</a:t>
            </a:r>
            <a:r>
              <a:rPr>
                <a:latin typeface="Constantia"/>
                <a:ea typeface="Constantia"/>
                <a:cs typeface="Constantia"/>
                <a:sym typeface="Constantia"/>
              </a:rPr>
              <a:t> exception in the </a:t>
            </a:r>
            <a:r>
              <a:rPr b="1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1/0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 != 0)</a:t>
            </a:r>
          </a:p>
        </p:txBody>
      </p:sp>
      <p:sp>
        <p:nvSpPr>
          <p:cNvPr id="1242" name="Google Shape;1031;p141"/>
          <p:cNvSpPr/>
          <p:nvPr/>
        </p:nvSpPr>
        <p:spPr>
          <a:xfrm>
            <a:off x="-1" y="2113400"/>
            <a:ext cx="916501" cy="10201"/>
          </a:xfrm>
          <a:prstGeom prst="line">
            <a:avLst/>
          </a:prstGeom>
          <a:ln w="76200">
            <a:solidFill>
              <a:srgbClr val="00B0F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43" name="Google Shape;1032;p141"/>
          <p:cNvSpPr/>
          <p:nvPr/>
        </p:nvSpPr>
        <p:spPr>
          <a:xfrm>
            <a:off x="6815725" y="1634500"/>
            <a:ext cx="2583901" cy="685801"/>
          </a:xfrm>
          <a:prstGeom prst="ellipse">
            <a:avLst/>
          </a:prstGeom>
          <a:ln w="76200">
            <a:solidFill>
              <a:srgbClr val="FFFF00"/>
            </a:solidFill>
          </a:ln>
        </p:spPr>
        <p:txBody>
          <a:bodyPr lIns="0" tIns="0" rIns="0" bIns="0"/>
          <a:lstStyle/>
          <a:p>
            <a:pPr>
              <a:defRPr sz="24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41" grpId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46" name="Google Shape;1037;p142" descr="Google Shape;1037;p14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549" y="1163048"/>
            <a:ext cx="7526102" cy="2414727"/>
          </a:xfrm>
          <a:prstGeom prst="rect">
            <a:avLst/>
          </a:prstGeom>
          <a:ln w="12700">
            <a:miter lim="400000"/>
          </a:ln>
        </p:spPr>
      </p:pic>
      <p:sp>
        <p:nvSpPr>
          <p:cNvPr id="1247" name="Google Shape;1038;p142"/>
          <p:cNvSpPr txBox="1"/>
          <p:nvPr/>
        </p:nvSpPr>
        <p:spPr>
          <a:xfrm>
            <a:off x="1169987" y="221627"/>
            <a:ext cx="7772401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More short circuit evaluation</a:t>
            </a:r>
          </a:p>
        </p:txBody>
      </p:sp>
      <p:sp>
        <p:nvSpPr>
          <p:cNvPr id="1248" name="Google Shape;1039;p142"/>
          <p:cNvSpPr txBox="1"/>
          <p:nvPr/>
        </p:nvSpPr>
        <p:spPr>
          <a:xfrm>
            <a:off x="152400" y="3886200"/>
            <a:ext cx="8839200" cy="344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457200" indent="-457200">
              <a:buClr>
                <a:srgbClr val="00FFFF"/>
              </a:buClr>
              <a:buSzPts val="3600"/>
              <a:buFont typeface="Arial"/>
              <a:buChar char="•"/>
              <a:defRPr sz="36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Now </a:t>
            </a:r>
            <a:r>
              <a:rPr b="1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Hello World! </a:t>
            </a:r>
            <a:r>
              <a:rPr b="1" i="1"/>
              <a:t>is</a:t>
            </a:r>
            <a:r>
              <a:t> printed </a:t>
            </a:r>
            <a:r>
              <a:rPr>
                <a:latin typeface="Constantia"/>
                <a:ea typeface="Constantia"/>
                <a:cs typeface="Constantia"/>
                <a:sym typeface="Constantia"/>
              </a:rPr>
              <a:t>and there is no divide by zero exception</a:t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  <a:p>
            <a:pPr marL="457200" indent="-457200">
              <a:spcBef>
                <a:spcPts val="800"/>
              </a:spcBef>
              <a:buClr>
                <a:srgbClr val="00FFFF"/>
              </a:buClr>
              <a:buSzPts val="3600"/>
              <a:buFont typeface="Arial"/>
              <a:buChar char="•"/>
              <a:defRPr sz="3600">
                <a:solidFill>
                  <a:schemeClr val="accent3">
                    <a:lumOff val="44000"/>
                  </a:schemeClr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r>
              <a:t>Because </a:t>
            </a:r>
            <a:r>
              <a:rPr b="1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1==1 || </a:t>
            </a:r>
            <a:r>
              <a:rPr b="1" i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anything</a:t>
            </a:r>
            <a:r>
              <a:rPr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 Java does not execute the code that would cause an exception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9" name="Google Shape;1040;p142"/>
          <p:cNvSpPr/>
          <p:nvPr/>
        </p:nvSpPr>
        <p:spPr>
          <a:xfrm flipH="1">
            <a:off x="7759611" y="2371683"/>
            <a:ext cx="811201" cy="1"/>
          </a:xfrm>
          <a:prstGeom prst="line">
            <a:avLst/>
          </a:prstGeom>
          <a:ln w="76200">
            <a:solidFill>
              <a:srgbClr val="FFC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50" name="Google Shape;1041;p142"/>
          <p:cNvSpPr/>
          <p:nvPr/>
        </p:nvSpPr>
        <p:spPr>
          <a:xfrm>
            <a:off x="1194074" y="1316425"/>
            <a:ext cx="1131901" cy="972001"/>
          </a:xfrm>
          <a:prstGeom prst="line">
            <a:avLst/>
          </a:prstGeom>
          <a:ln w="76200">
            <a:solidFill>
              <a:srgbClr val="00B0F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48" grpId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53" name="Google Shape;1046;p143"/>
          <p:cNvSpPr txBox="1"/>
          <p:nvPr/>
        </p:nvSpPr>
        <p:spPr>
          <a:xfrm>
            <a:off x="1169987" y="221627"/>
            <a:ext cx="7772401" cy="7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lnSpc>
                <a:spcPct val="95000"/>
              </a:lnSpc>
              <a:defRPr sz="44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Order matters!</a:t>
            </a:r>
          </a:p>
        </p:txBody>
      </p:sp>
      <p:sp>
        <p:nvSpPr>
          <p:cNvPr id="1254" name="Google Shape;1047;p143"/>
          <p:cNvSpPr txBox="1"/>
          <p:nvPr/>
        </p:nvSpPr>
        <p:spPr>
          <a:xfrm>
            <a:off x="152400" y="3886200"/>
            <a:ext cx="8839200" cy="2443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457200" indent="-457200">
              <a:buClr>
                <a:srgbClr val="00FFFF"/>
              </a:buClr>
              <a:buSzPts val="3600"/>
              <a:buFont typeface="Arial"/>
              <a:buChar char="•"/>
              <a:defRPr sz="36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 this version, the </a:t>
            </a:r>
            <a:r>
              <a:rPr>
                <a:solidFill>
                  <a:srgbClr val="00B0F0"/>
                </a:solidFill>
              </a:rPr>
              <a:t>code that causes the exception </a:t>
            </a:r>
            <a:r>
              <a:t>executes first so </a:t>
            </a:r>
            <a:r>
              <a:rPr b="1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Hello World!</a:t>
            </a:r>
            <a:r>
              <a:t> is not printed </a:t>
            </a:r>
            <a:endParaRPr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255" name="Google Shape;1048;p143" descr="Google Shape;1048;p14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54352"/>
            <a:ext cx="9144000" cy="1686394"/>
          </a:xfrm>
          <a:prstGeom prst="rect">
            <a:avLst/>
          </a:prstGeom>
          <a:ln w="12700">
            <a:miter lim="400000"/>
          </a:ln>
        </p:spPr>
      </p:pic>
      <p:sp>
        <p:nvSpPr>
          <p:cNvPr id="1256" name="Google Shape;1049;p143"/>
          <p:cNvSpPr/>
          <p:nvPr/>
        </p:nvSpPr>
        <p:spPr>
          <a:xfrm>
            <a:off x="866499" y="866500"/>
            <a:ext cx="471001" cy="1182901"/>
          </a:xfrm>
          <a:prstGeom prst="line">
            <a:avLst/>
          </a:prstGeom>
          <a:ln w="76200">
            <a:solidFill>
              <a:srgbClr val="00B0F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54" grpId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59" name="Google Shape;1060;p145"/>
          <p:cNvSpPr txBox="1"/>
          <p:nvPr/>
        </p:nvSpPr>
        <p:spPr>
          <a:xfrm>
            <a:off x="789400" y="199796"/>
            <a:ext cx="8153102" cy="78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/>
          <a:p>
            <a:pPr>
              <a:lnSpc>
                <a:spcPct val="95000"/>
              </a:lnSpc>
              <a:defRPr b="1" sz="44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==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vs. </a:t>
            </a:r>
            <a:r>
              <a:t>.equals()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t>String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s</a:t>
            </a:r>
          </a:p>
        </p:txBody>
      </p:sp>
      <p:sp>
        <p:nvSpPr>
          <p:cNvPr id="1260" name="Google Shape;1061;p145"/>
          <p:cNvSpPr txBox="1"/>
          <p:nvPr/>
        </p:nvSpPr>
        <p:spPr>
          <a:xfrm>
            <a:off x="152400" y="1163050"/>
            <a:ext cx="8839200" cy="2702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457200" indent="-457200">
              <a:spcBef>
                <a:spcPts val="800"/>
              </a:spcBef>
              <a:buClr>
                <a:srgbClr val="00FFFF"/>
              </a:buClr>
              <a:buSzPts val="3600"/>
              <a:buFont typeface="Arial"/>
              <a:buChar char="•"/>
              <a:defRPr b="1" sz="36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==</a:t>
            </a:r>
            <a:r>
              <a:rPr b="0">
                <a:latin typeface="Times New Roman"/>
                <a:ea typeface="Times New Roman"/>
                <a:cs typeface="Times New Roman"/>
                <a:sym typeface="Times New Roman"/>
              </a:rPr>
              <a:t> checks if the String variables refer to the same String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457200">
              <a:spcBef>
                <a:spcPts val="800"/>
              </a:spcBef>
              <a:buClr>
                <a:srgbClr val="00FFFF"/>
              </a:buClr>
              <a:buSzPts val="3600"/>
              <a:buFont typeface="Arial"/>
              <a:buChar char="•"/>
              <a:defRPr b="1" sz="36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.equals</a:t>
            </a:r>
            <a:r>
              <a:rPr b="0">
                <a:latin typeface="Times New Roman"/>
                <a:ea typeface="Times New Roman"/>
                <a:cs typeface="Times New Roman"/>
                <a:sym typeface="Times New Roman"/>
              </a:rPr>
              <a:t> checks if two different Strings have the same characters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63" name="Google Shape;1066;p146"/>
          <p:cNvSpPr/>
          <p:nvPr/>
        </p:nvSpPr>
        <p:spPr>
          <a:xfrm>
            <a:off x="3177375" y="2348500"/>
            <a:ext cx="3256201" cy="1411201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64" name="Google Shape;1067;p146"/>
          <p:cNvSpPr txBox="1"/>
          <p:nvPr/>
        </p:nvSpPr>
        <p:spPr>
          <a:xfrm>
            <a:off x="789400" y="199796"/>
            <a:ext cx="8153102" cy="78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/>
          <a:p>
            <a:pPr>
              <a:lnSpc>
                <a:spcPct val="95000"/>
              </a:lnSpc>
              <a:defRPr b="1" sz="44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==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vs. </a:t>
            </a:r>
            <a:r>
              <a:t>.equals()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t>String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s</a:t>
            </a:r>
          </a:p>
        </p:txBody>
      </p:sp>
      <p:sp>
        <p:nvSpPr>
          <p:cNvPr id="1265" name="Google Shape;1068;p146"/>
          <p:cNvSpPr txBox="1"/>
          <p:nvPr/>
        </p:nvSpPr>
        <p:spPr>
          <a:xfrm>
            <a:off x="152400" y="1163050"/>
            <a:ext cx="8839200" cy="4710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457200" indent="-457200">
              <a:spcBef>
                <a:spcPts val="800"/>
              </a:spcBef>
              <a:buClr>
                <a:srgbClr val="00FFFF"/>
              </a:buClr>
              <a:buSzPts val="3600"/>
              <a:buFont typeface="Arial"/>
              <a:buChar char="•"/>
              <a:defRPr b="1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s1</a:t>
            </a:r>
            <a:r>
              <a:rPr b="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>
                <a:solidFill>
                  <a:srgbClr val="00FF00"/>
                </a:solidFill>
              </a:rPr>
              <a:t>s2</a:t>
            </a:r>
            <a:r>
              <a:rPr b="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refer to two different 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new String</a:t>
            </a:r>
            <a:r>
              <a:rPr b="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>
              <a:solidFill>
                <a:schemeClr val="accent3">
                  <a:lumOff val="44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800"/>
              </a:spcBef>
            </a:pPr>
            <a:endParaRPr sz="3600">
              <a:solidFill>
                <a:schemeClr val="accent3">
                  <a:lumOff val="44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800"/>
              </a:spcBef>
            </a:pPr>
            <a:endParaRPr sz="3600">
              <a:solidFill>
                <a:schemeClr val="accent3">
                  <a:lumOff val="44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defRPr sz="30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s1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 = new String("Hello");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defRPr b="1" sz="30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String </a:t>
            </a:r>
            <a:r>
              <a:rPr>
                <a:solidFill>
                  <a:srgbClr val="00FF00"/>
                </a:solidFill>
              </a:rPr>
              <a:t>s2</a:t>
            </a:r>
            <a:r>
              <a:t> = new String("Hello");</a:t>
            </a:r>
          </a:p>
          <a:p>
            <a:pPr>
              <a:defRPr b="1" sz="30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System.out.println(s1 == s2); </a:t>
            </a:r>
          </a:p>
          <a:p>
            <a:pPr>
              <a:defRPr b="1" sz="30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System.out.println(s1.equals(s2));</a:t>
            </a:r>
            <a:r>
              <a:rPr sz="2400"/>
              <a:t> </a:t>
            </a:r>
            <a:endParaRPr sz="2400"/>
          </a:p>
        </p:txBody>
      </p:sp>
      <p:sp>
        <p:nvSpPr>
          <p:cNvPr id="1266" name="Google Shape;1069;p146"/>
          <p:cNvSpPr/>
          <p:nvPr/>
        </p:nvSpPr>
        <p:spPr>
          <a:xfrm>
            <a:off x="3128024" y="2516250"/>
            <a:ext cx="444001" cy="384901"/>
          </a:xfrm>
          <a:prstGeom prst="ellipse">
            <a:avLst/>
          </a:prstGeom>
          <a:ln w="28575">
            <a:solidFill>
              <a:srgbClr val="FFFF00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67" name="Google Shape;1070;p146"/>
          <p:cNvSpPr/>
          <p:nvPr/>
        </p:nvSpPr>
        <p:spPr>
          <a:xfrm>
            <a:off x="4444800" y="2516250"/>
            <a:ext cx="444001" cy="384901"/>
          </a:xfrm>
          <a:prstGeom prst="ellipse">
            <a:avLst/>
          </a:prstGeom>
          <a:ln w="28575">
            <a:solidFill>
              <a:srgbClr val="00FF00"/>
            </a:solidFill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1268" name="Google Shape;1071;p146" descr="Google Shape;1071;p14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0174" y="2476000"/>
            <a:ext cx="2085976" cy="1076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71" name="Google Shape;1076;p147"/>
          <p:cNvSpPr txBox="1"/>
          <p:nvPr/>
        </p:nvSpPr>
        <p:spPr>
          <a:xfrm>
            <a:off x="152400" y="1163050"/>
            <a:ext cx="8839200" cy="4691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457200" indent="-457200">
              <a:spcBef>
                <a:spcPts val="800"/>
              </a:spcBef>
              <a:buClr>
                <a:srgbClr val="00FFFF"/>
              </a:buClr>
              <a:buSzPts val="3600"/>
              <a:buFont typeface="Arial"/>
              <a:buChar char="•"/>
              <a:defRPr b="1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s1</a:t>
            </a:r>
            <a:r>
              <a:rPr>
                <a:solidFill>
                  <a:srgbClr val="FF0000"/>
                </a:solidFill>
              </a:rPr>
              <a:t> == </a:t>
            </a:r>
            <a:r>
              <a:rPr>
                <a:solidFill>
                  <a:srgbClr val="00FF00"/>
                </a:solidFill>
              </a:rPr>
              <a:t>s2</a:t>
            </a:r>
            <a:r>
              <a:t> </a:t>
            </a:r>
            <a:r>
              <a:rPr b="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false because the two 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String</a:t>
            </a:r>
            <a:r>
              <a:rPr b="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are different </a:t>
            </a:r>
            <a:endParaRPr>
              <a:solidFill>
                <a:schemeClr val="accent3">
                  <a:lumOff val="44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800"/>
              </a:spcBef>
            </a:pPr>
            <a:endParaRPr sz="3600">
              <a:solidFill>
                <a:schemeClr val="accent3">
                  <a:lumOff val="44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800"/>
              </a:spcBef>
            </a:pPr>
            <a:endParaRPr sz="3600">
              <a:solidFill>
                <a:schemeClr val="accent3">
                  <a:lumOff val="44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defRPr sz="36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</a:t>
            </a:r>
            <a:r>
              <a:rPr b="1" sz="2400">
                <a:latin typeface="Courier New"/>
                <a:ea typeface="Courier New"/>
                <a:cs typeface="Courier New"/>
                <a:sym typeface="Courier New"/>
              </a:rPr>
              <a:t>String s1 = new String("Hello");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String s2 = new String("Hello");</a:t>
            </a:r>
          </a:p>
          <a:p>
            <a:pPr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System.out.println(</a:t>
            </a:r>
            <a:r>
              <a:rPr sz="3600">
                <a:solidFill>
                  <a:srgbClr val="FFFF00"/>
                </a:solidFill>
              </a:rPr>
              <a:t>s1</a:t>
            </a:r>
            <a:r>
              <a:rPr sz="3600">
                <a:solidFill>
                  <a:srgbClr val="FF0000"/>
                </a:solidFill>
              </a:rPr>
              <a:t> == </a:t>
            </a:r>
            <a:r>
              <a:rPr sz="3600">
                <a:solidFill>
                  <a:srgbClr val="00FF00"/>
                </a:solidFill>
              </a:rPr>
              <a:t>s2</a:t>
            </a:r>
            <a:r>
              <a:t>); //false</a:t>
            </a:r>
          </a:p>
          <a:p>
            <a:pPr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System.out.println(s1.equals(s2)); //true</a:t>
            </a:r>
          </a:p>
        </p:txBody>
      </p:sp>
      <p:sp>
        <p:nvSpPr>
          <p:cNvPr id="1272" name="Google Shape;1077;p147"/>
          <p:cNvSpPr txBox="1"/>
          <p:nvPr/>
        </p:nvSpPr>
        <p:spPr>
          <a:xfrm>
            <a:off x="789400" y="199796"/>
            <a:ext cx="8153102" cy="78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/>
          <a:p>
            <a:pPr>
              <a:lnSpc>
                <a:spcPct val="95000"/>
              </a:lnSpc>
              <a:defRPr b="1" sz="44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==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vs. </a:t>
            </a:r>
            <a:r>
              <a:t>.equals()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t>String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s</a:t>
            </a:r>
          </a:p>
        </p:txBody>
      </p:sp>
      <p:sp>
        <p:nvSpPr>
          <p:cNvPr id="1273" name="Google Shape;1078;p147"/>
          <p:cNvSpPr/>
          <p:nvPr/>
        </p:nvSpPr>
        <p:spPr>
          <a:xfrm>
            <a:off x="3177375" y="2348500"/>
            <a:ext cx="3256201" cy="1411201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74" name="Google Shape;1079;p147"/>
          <p:cNvSpPr/>
          <p:nvPr/>
        </p:nvSpPr>
        <p:spPr>
          <a:xfrm>
            <a:off x="3128024" y="2516250"/>
            <a:ext cx="444001" cy="384901"/>
          </a:xfrm>
          <a:prstGeom prst="ellipse">
            <a:avLst/>
          </a:prstGeom>
          <a:ln w="28575">
            <a:solidFill>
              <a:srgbClr val="FFFF00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75" name="Google Shape;1080;p147"/>
          <p:cNvSpPr/>
          <p:nvPr/>
        </p:nvSpPr>
        <p:spPr>
          <a:xfrm>
            <a:off x="4444800" y="2516250"/>
            <a:ext cx="444001" cy="384901"/>
          </a:xfrm>
          <a:prstGeom prst="ellipse">
            <a:avLst/>
          </a:prstGeom>
          <a:ln w="28575">
            <a:solidFill>
              <a:srgbClr val="00FF00"/>
            </a:solidFill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1276" name="Google Shape;1081;p147" descr="Google Shape;1081;p14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0174" y="2476000"/>
            <a:ext cx="2085976" cy="1076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79" name="Google Shape;1086;p148"/>
          <p:cNvSpPr txBox="1"/>
          <p:nvPr/>
        </p:nvSpPr>
        <p:spPr>
          <a:xfrm>
            <a:off x="789400" y="199796"/>
            <a:ext cx="8153102" cy="78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/>
          <a:p>
            <a:pPr>
              <a:lnSpc>
                <a:spcPct val="95000"/>
              </a:lnSpc>
              <a:defRPr b="1" sz="44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==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vs. </a:t>
            </a:r>
            <a:r>
              <a:t>.equals()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t>String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s</a:t>
            </a:r>
          </a:p>
        </p:txBody>
      </p:sp>
      <p:sp>
        <p:nvSpPr>
          <p:cNvPr id="1280" name="Google Shape;1087;p148"/>
          <p:cNvSpPr/>
          <p:nvPr/>
        </p:nvSpPr>
        <p:spPr>
          <a:xfrm>
            <a:off x="3237850" y="2792550"/>
            <a:ext cx="3256201" cy="1411201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81" name="Google Shape;1088;p148"/>
          <p:cNvSpPr/>
          <p:nvPr/>
        </p:nvSpPr>
        <p:spPr>
          <a:xfrm>
            <a:off x="3295775" y="3028575"/>
            <a:ext cx="444001" cy="384901"/>
          </a:xfrm>
          <a:prstGeom prst="ellipse">
            <a:avLst/>
          </a:prstGeom>
          <a:ln w="28575">
            <a:solidFill>
              <a:srgbClr val="FFFF00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82" name="Google Shape;1089;p148"/>
          <p:cNvSpPr/>
          <p:nvPr/>
        </p:nvSpPr>
        <p:spPr>
          <a:xfrm>
            <a:off x="4494150" y="3028575"/>
            <a:ext cx="444001" cy="384901"/>
          </a:xfrm>
          <a:prstGeom prst="ellipse">
            <a:avLst/>
          </a:prstGeom>
          <a:ln w="28575">
            <a:solidFill>
              <a:srgbClr val="00FF00"/>
            </a:solidFill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1283" name="Google Shape;1090;p148" descr="Google Shape;1090;p1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67925" y="3028575"/>
            <a:ext cx="2085976" cy="1076326"/>
          </a:xfrm>
          <a:prstGeom prst="rect">
            <a:avLst/>
          </a:prstGeom>
          <a:ln w="12700">
            <a:miter lim="400000"/>
          </a:ln>
        </p:spPr>
      </p:pic>
      <p:sp>
        <p:nvSpPr>
          <p:cNvPr id="1284" name="Google Shape;1091;p148"/>
          <p:cNvSpPr txBox="1"/>
          <p:nvPr/>
        </p:nvSpPr>
        <p:spPr>
          <a:xfrm>
            <a:off x="152400" y="1163050"/>
            <a:ext cx="8839200" cy="5136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457200" indent="-457200">
              <a:spcBef>
                <a:spcPts val="800"/>
              </a:spcBef>
              <a:buClr>
                <a:srgbClr val="00FFFF"/>
              </a:buClr>
              <a:buSzPts val="3600"/>
              <a:buFont typeface="Arial"/>
              <a:buChar char="•"/>
              <a:defRPr b="1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s1</a:t>
            </a:r>
            <a:r>
              <a:rPr>
                <a:solidFill>
                  <a:srgbClr val="9FC5E8"/>
                </a:solidFill>
              </a:rPr>
              <a:t>.equals(</a:t>
            </a:r>
            <a:r>
              <a:rPr>
                <a:solidFill>
                  <a:srgbClr val="00FF00"/>
                </a:solidFill>
              </a:rPr>
              <a:t>s2</a:t>
            </a:r>
            <a:r>
              <a:rPr>
                <a:solidFill>
                  <a:srgbClr val="9FC5E8"/>
                </a:solidFill>
              </a:rPr>
              <a:t>)</a:t>
            </a:r>
            <a:r>
              <a:t> </a:t>
            </a:r>
            <a:r>
              <a:rPr b="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true</a:t>
            </a:r>
            <a:r>
              <a:rPr b="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because the two different 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String</a:t>
            </a:r>
            <a:r>
              <a:rPr b="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have the same characters</a:t>
            </a:r>
            <a:endParaRPr>
              <a:solidFill>
                <a:schemeClr val="accent3">
                  <a:lumOff val="44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800"/>
              </a:spcBef>
            </a:pPr>
            <a:endParaRPr sz="3600">
              <a:solidFill>
                <a:schemeClr val="accent3">
                  <a:lumOff val="44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800"/>
              </a:spcBef>
            </a:pPr>
            <a:endParaRPr sz="3600">
              <a:solidFill>
                <a:schemeClr val="accent3">
                  <a:lumOff val="44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defRPr sz="36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</a:t>
            </a:r>
            <a:r>
              <a:rPr b="1" sz="2400">
                <a:latin typeface="Courier New"/>
                <a:ea typeface="Courier New"/>
                <a:cs typeface="Courier New"/>
                <a:sym typeface="Courier New"/>
              </a:rPr>
              <a:t>String s1 = new String("Hello");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String s2 = new String("Hello");</a:t>
            </a:r>
          </a:p>
          <a:p>
            <a:pPr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System.out.println(s1 == s2); //false</a:t>
            </a:r>
          </a:p>
          <a:p>
            <a:pPr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System.out.println(</a:t>
            </a:r>
            <a:r>
              <a:rPr sz="3000">
                <a:solidFill>
                  <a:srgbClr val="FFFF00"/>
                </a:solidFill>
              </a:rPr>
              <a:t>s1</a:t>
            </a:r>
            <a:r>
              <a:rPr sz="3000">
                <a:solidFill>
                  <a:srgbClr val="9FC5E8"/>
                </a:solidFill>
              </a:rPr>
              <a:t>.equals(</a:t>
            </a:r>
            <a:r>
              <a:rPr sz="3000">
                <a:solidFill>
                  <a:srgbClr val="00FF00"/>
                </a:solidFill>
              </a:rPr>
              <a:t>s2</a:t>
            </a:r>
            <a:r>
              <a:rPr sz="3000">
                <a:solidFill>
                  <a:srgbClr val="9FC5E8"/>
                </a:solidFill>
              </a:rPr>
              <a:t>)</a:t>
            </a:r>
            <a:r>
              <a:t>); //true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87" name="Google Shape;1096;p149"/>
          <p:cNvSpPr/>
          <p:nvPr/>
        </p:nvSpPr>
        <p:spPr>
          <a:xfrm>
            <a:off x="3986524" y="2930213"/>
            <a:ext cx="3256201" cy="1411201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88" name="Google Shape;1097;p149"/>
          <p:cNvSpPr txBox="1"/>
          <p:nvPr/>
        </p:nvSpPr>
        <p:spPr>
          <a:xfrm>
            <a:off x="789400" y="199796"/>
            <a:ext cx="8153102" cy="78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/>
          <a:p>
            <a:pPr>
              <a:lnSpc>
                <a:spcPct val="95000"/>
              </a:lnSpc>
              <a:defRPr b="1" sz="44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==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vs. </a:t>
            </a:r>
            <a:r>
              <a:t>.equals()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t>String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s</a:t>
            </a:r>
          </a:p>
        </p:txBody>
      </p:sp>
      <p:pic>
        <p:nvPicPr>
          <p:cNvPr id="1289" name="Google Shape;1098;p149" descr="Google Shape;1098;p1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0124" y="3097650"/>
            <a:ext cx="2876551" cy="1076326"/>
          </a:xfrm>
          <a:prstGeom prst="rect">
            <a:avLst/>
          </a:prstGeom>
          <a:ln w="12700">
            <a:miter lim="400000"/>
          </a:ln>
        </p:spPr>
      </p:pic>
      <p:sp>
        <p:nvSpPr>
          <p:cNvPr id="1290" name="Google Shape;1099;p149"/>
          <p:cNvSpPr/>
          <p:nvPr/>
        </p:nvSpPr>
        <p:spPr>
          <a:xfrm>
            <a:off x="5199424" y="3097650"/>
            <a:ext cx="444001" cy="384901"/>
          </a:xfrm>
          <a:prstGeom prst="ellipse">
            <a:avLst/>
          </a:prstGeom>
          <a:ln w="28575">
            <a:solidFill>
              <a:srgbClr val="00FF00"/>
            </a:solidFill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1291" name="Google Shape;1100;p149" descr="Google Shape;1100;p14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0274" y="3689699"/>
            <a:ext cx="419101" cy="161926"/>
          </a:xfrm>
          <a:prstGeom prst="rect">
            <a:avLst/>
          </a:prstGeom>
          <a:ln w="12700">
            <a:miter lim="400000"/>
          </a:ln>
        </p:spPr>
      </p:pic>
      <p:sp>
        <p:nvSpPr>
          <p:cNvPr id="1292" name="Google Shape;1101;p149"/>
          <p:cNvSpPr/>
          <p:nvPr/>
        </p:nvSpPr>
        <p:spPr>
          <a:xfrm>
            <a:off x="6146424" y="3097650"/>
            <a:ext cx="444001" cy="384901"/>
          </a:xfrm>
          <a:prstGeom prst="ellipse">
            <a:avLst/>
          </a:prstGeom>
          <a:ln w="28575">
            <a:solidFill>
              <a:srgbClr val="FF9900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93" name="Google Shape;1102;p149"/>
          <p:cNvSpPr txBox="1"/>
          <p:nvPr/>
        </p:nvSpPr>
        <p:spPr>
          <a:xfrm>
            <a:off x="152400" y="1163050"/>
            <a:ext cx="8839200" cy="5224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457200" indent="-457200">
              <a:spcBef>
                <a:spcPts val="800"/>
              </a:spcBef>
              <a:buClr>
                <a:srgbClr val="00FFFF"/>
              </a:buClr>
              <a:buSzPts val="3600"/>
              <a:buFont typeface="Arial"/>
              <a:buChar char="•"/>
              <a:defRPr b="1" sz="36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s2</a:t>
            </a:r>
            <a:r>
              <a:rPr>
                <a:solidFill>
                  <a:srgbClr val="FF0000"/>
                </a:solidFill>
              </a:rPr>
              <a:t>==</a:t>
            </a:r>
            <a:r>
              <a:rPr>
                <a:solidFill>
                  <a:srgbClr val="FF9900"/>
                </a:solidFill>
              </a:rPr>
              <a:t>s3</a:t>
            </a:r>
            <a:r>
              <a:rPr b="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t>s2</a:t>
            </a:r>
            <a:r>
              <a:rPr>
                <a:solidFill>
                  <a:srgbClr val="9FC5E8"/>
                </a:solidFill>
              </a:rPr>
              <a:t>.equals(</a:t>
            </a:r>
            <a:r>
              <a:rPr>
                <a:solidFill>
                  <a:srgbClr val="FF9900"/>
                </a:solidFill>
              </a:rPr>
              <a:t>s3</a:t>
            </a:r>
            <a:r>
              <a:rPr>
                <a:solidFill>
                  <a:srgbClr val="9FC5E8"/>
                </a:solidFill>
              </a:rPr>
              <a:t>)</a:t>
            </a:r>
            <a:r>
              <a:rPr>
                <a:solidFill>
                  <a:srgbClr val="FFFF00"/>
                </a:solidFill>
              </a:rPr>
              <a:t> </a:t>
            </a:r>
            <a:r>
              <a:rPr b="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both 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true</a:t>
            </a:r>
            <a:r>
              <a:rPr b="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because they are the same 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String</a:t>
            </a:r>
            <a:r>
              <a:rPr b="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the same characters</a:t>
            </a:r>
            <a:endParaRPr>
              <a:solidFill>
                <a:schemeClr val="accent3">
                  <a:lumOff val="44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800"/>
              </a:spcBef>
            </a:pPr>
            <a:endParaRPr sz="3600">
              <a:solidFill>
                <a:schemeClr val="accent3">
                  <a:lumOff val="44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800"/>
              </a:spcBef>
            </a:pPr>
            <a:endParaRPr sz="3600">
              <a:solidFill>
                <a:schemeClr val="accent3">
                  <a:lumOff val="44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defRPr sz="36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</a:t>
            </a:r>
            <a:r>
              <a:rPr b="1" sz="2400">
                <a:latin typeface="Courier New"/>
                <a:ea typeface="Courier New"/>
                <a:cs typeface="Courier New"/>
                <a:sym typeface="Courier New"/>
              </a:rPr>
              <a:t>String s2 = new String("Hello");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String s3 = s2;</a:t>
            </a:r>
          </a:p>
          <a:p>
            <a:pPr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System.out.println(</a:t>
            </a:r>
            <a:r>
              <a:rPr sz="3000">
                <a:solidFill>
                  <a:srgbClr val="00FF00"/>
                </a:solidFill>
              </a:rPr>
              <a:t>s2</a:t>
            </a:r>
            <a:r>
              <a:rPr sz="3000"/>
              <a:t> </a:t>
            </a:r>
            <a:r>
              <a:rPr sz="3000">
                <a:solidFill>
                  <a:srgbClr val="FF0000"/>
                </a:solidFill>
              </a:rPr>
              <a:t>==</a:t>
            </a:r>
            <a:r>
              <a:rPr sz="3000"/>
              <a:t> </a:t>
            </a:r>
            <a:r>
              <a:rPr sz="3000">
                <a:solidFill>
                  <a:srgbClr val="FF9900"/>
                </a:solidFill>
              </a:rPr>
              <a:t>s3</a:t>
            </a:r>
            <a:r>
              <a:t>); //true</a:t>
            </a:r>
          </a:p>
          <a:p>
            <a:pPr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System.out.println(</a:t>
            </a:r>
            <a:r>
              <a:rPr sz="3000">
                <a:solidFill>
                  <a:srgbClr val="00FF00"/>
                </a:solidFill>
              </a:rPr>
              <a:t>s2</a:t>
            </a:r>
            <a:r>
              <a:rPr sz="3000">
                <a:solidFill>
                  <a:srgbClr val="9FC5E8"/>
                </a:solidFill>
              </a:rPr>
              <a:t>.equals(</a:t>
            </a:r>
            <a:r>
              <a:rPr sz="3000">
                <a:solidFill>
                  <a:srgbClr val="FF9900"/>
                </a:solidFill>
              </a:rPr>
              <a:t>s3</a:t>
            </a:r>
            <a:r>
              <a:rPr sz="3000">
                <a:solidFill>
                  <a:srgbClr val="9FC5E8"/>
                </a:solidFill>
              </a:rPr>
              <a:t>)</a:t>
            </a:r>
            <a:r>
              <a:t>); //true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96" name="Google Shape;1107;p150"/>
          <p:cNvSpPr/>
          <p:nvPr/>
        </p:nvSpPr>
        <p:spPr>
          <a:xfrm>
            <a:off x="3986524" y="2930213"/>
            <a:ext cx="3256201" cy="1411201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97" name="Google Shape;1108;p150"/>
          <p:cNvSpPr txBox="1"/>
          <p:nvPr/>
        </p:nvSpPr>
        <p:spPr>
          <a:xfrm>
            <a:off x="789400" y="199796"/>
            <a:ext cx="8153102" cy="78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/>
          <a:p>
            <a:pPr>
              <a:lnSpc>
                <a:spcPct val="95000"/>
              </a:lnSpc>
              <a:defRPr b="1" sz="44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==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vs. </a:t>
            </a:r>
            <a:r>
              <a:t>.equals()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t>String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s</a:t>
            </a:r>
          </a:p>
        </p:txBody>
      </p:sp>
      <p:pic>
        <p:nvPicPr>
          <p:cNvPr id="1298" name="Google Shape;1109;p150" descr="Google Shape;1109;p15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0124" y="3097650"/>
            <a:ext cx="2876551" cy="1076326"/>
          </a:xfrm>
          <a:prstGeom prst="rect">
            <a:avLst/>
          </a:prstGeom>
          <a:ln w="12700">
            <a:miter lim="400000"/>
          </a:ln>
        </p:spPr>
      </p:pic>
      <p:sp>
        <p:nvSpPr>
          <p:cNvPr id="1299" name="Google Shape;1110;p150"/>
          <p:cNvSpPr/>
          <p:nvPr/>
        </p:nvSpPr>
        <p:spPr>
          <a:xfrm>
            <a:off x="5199424" y="3097650"/>
            <a:ext cx="444001" cy="384901"/>
          </a:xfrm>
          <a:prstGeom prst="ellipse">
            <a:avLst/>
          </a:prstGeom>
          <a:ln w="28575">
            <a:solidFill>
              <a:srgbClr val="00FF00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300" name="Google Shape;1111;p150"/>
          <p:cNvSpPr/>
          <p:nvPr/>
        </p:nvSpPr>
        <p:spPr>
          <a:xfrm>
            <a:off x="3916350" y="3097650"/>
            <a:ext cx="444001" cy="384901"/>
          </a:xfrm>
          <a:prstGeom prst="ellipse">
            <a:avLst/>
          </a:prstGeom>
          <a:ln w="28575">
            <a:solidFill>
              <a:srgbClr val="FFFF00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301" name="Google Shape;1112;p150"/>
          <p:cNvSpPr txBox="1"/>
          <p:nvPr/>
        </p:nvSpPr>
        <p:spPr>
          <a:xfrm>
            <a:off x="152400" y="1163050"/>
            <a:ext cx="8839200" cy="5224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457200" indent="-457200">
              <a:spcBef>
                <a:spcPts val="800"/>
              </a:spcBef>
              <a:buClr>
                <a:srgbClr val="00FFFF"/>
              </a:buClr>
              <a:buSzPts val="3600"/>
              <a:buFont typeface="Arial"/>
              <a:buChar char="•"/>
              <a:defRPr b="1" sz="3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s1</a:t>
            </a:r>
            <a:r>
              <a:rPr>
                <a:solidFill>
                  <a:srgbClr val="FF0000"/>
                </a:solidFill>
              </a:rPr>
              <a:t>==</a:t>
            </a:r>
            <a:r>
              <a:rPr>
                <a:solidFill>
                  <a:srgbClr val="00FF00"/>
                </a:solidFill>
              </a:rPr>
              <a:t>s2</a:t>
            </a:r>
            <a:r>
              <a:rPr b="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t>s1</a:t>
            </a:r>
            <a:r>
              <a:rPr>
                <a:solidFill>
                  <a:srgbClr val="9FC5E8"/>
                </a:solidFill>
              </a:rPr>
              <a:t>.equals(</a:t>
            </a:r>
            <a:r>
              <a:rPr>
                <a:solidFill>
                  <a:srgbClr val="00FF00"/>
                </a:solidFill>
              </a:rPr>
              <a:t>s2</a:t>
            </a:r>
            <a:r>
              <a:rPr>
                <a:solidFill>
                  <a:srgbClr val="9FC5E8"/>
                </a:solidFill>
              </a:rPr>
              <a:t>)</a:t>
            </a:r>
            <a:r>
              <a:t> </a:t>
            </a:r>
            <a:r>
              <a:rPr b="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both 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false</a:t>
            </a:r>
            <a:r>
              <a:rPr b="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because they are different 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String</a:t>
            </a:r>
            <a:r>
              <a:rPr b="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with </a:t>
            </a:r>
            <a:r>
              <a:rPr b="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 characters</a:t>
            </a:r>
            <a:endParaRPr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800"/>
              </a:spcBef>
            </a:pPr>
            <a:endParaRPr sz="3600">
              <a:solidFill>
                <a:schemeClr val="accent3">
                  <a:lumOff val="44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800"/>
              </a:spcBef>
            </a:pPr>
            <a:endParaRPr sz="3600">
              <a:solidFill>
                <a:schemeClr val="accent3">
                  <a:lumOff val="44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defRPr sz="36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</a:t>
            </a:r>
            <a:r>
              <a:rPr b="1" sz="2400">
                <a:latin typeface="Courier New"/>
                <a:ea typeface="Courier New"/>
                <a:cs typeface="Courier New"/>
                <a:sym typeface="Courier New"/>
              </a:rPr>
              <a:t>String s1 = new String("</a:t>
            </a:r>
            <a:r>
              <a:rPr b="1" sz="24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b="1" sz="2400">
                <a:latin typeface="Courier New"/>
                <a:ea typeface="Courier New"/>
                <a:cs typeface="Courier New"/>
                <a:sym typeface="Courier New"/>
              </a:rPr>
              <a:t>");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String s2 = new String("</a:t>
            </a:r>
            <a:r>
              <a:rPr>
                <a:solidFill>
                  <a:srgbClr val="980000"/>
                </a:solidFill>
              </a:rPr>
              <a:t>Bye</a:t>
            </a:r>
            <a:r>
              <a:t>");</a:t>
            </a:r>
          </a:p>
          <a:p>
            <a:pPr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System.out.println(</a:t>
            </a:r>
            <a:r>
              <a:rPr sz="3000">
                <a:solidFill>
                  <a:srgbClr val="FFFF00"/>
                </a:solidFill>
              </a:rPr>
              <a:t>s1</a:t>
            </a:r>
            <a:r>
              <a:rPr sz="3000"/>
              <a:t> </a:t>
            </a:r>
            <a:r>
              <a:rPr sz="3000">
                <a:solidFill>
                  <a:srgbClr val="FF0000"/>
                </a:solidFill>
              </a:rPr>
              <a:t>==</a:t>
            </a:r>
            <a:r>
              <a:rPr sz="3000"/>
              <a:t> </a:t>
            </a:r>
            <a:r>
              <a:rPr sz="3000">
                <a:solidFill>
                  <a:srgbClr val="00FF00"/>
                </a:solidFill>
              </a:rPr>
              <a:t>s2</a:t>
            </a:r>
            <a:r>
              <a:t>); //false</a:t>
            </a:r>
          </a:p>
          <a:p>
            <a:pPr>
              <a:defRPr b="1" sz="24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System.out.println(</a:t>
            </a:r>
            <a:r>
              <a:rPr sz="3000">
                <a:solidFill>
                  <a:srgbClr val="FFFF00"/>
                </a:solidFill>
              </a:rPr>
              <a:t>s1</a:t>
            </a:r>
            <a:r>
              <a:rPr sz="3000">
                <a:solidFill>
                  <a:srgbClr val="9FC5E8"/>
                </a:solidFill>
              </a:rPr>
              <a:t>.equals(</a:t>
            </a:r>
            <a:r>
              <a:rPr sz="3000">
                <a:solidFill>
                  <a:srgbClr val="00FF00"/>
                </a:solidFill>
              </a:rPr>
              <a:t>s2</a:t>
            </a:r>
            <a:r>
              <a:rPr sz="3000">
                <a:solidFill>
                  <a:srgbClr val="9FC5E8"/>
                </a:solidFill>
              </a:rPr>
              <a:t>)</a:t>
            </a:r>
            <a:r>
              <a:t>); //false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17;p13"/>
          <p:cNvSpPr txBox="1"/>
          <p:nvPr>
            <p:ph type="sldNum" sz="quarter" idx="2"/>
          </p:nvPr>
        </p:nvSpPr>
        <p:spPr>
          <a:xfrm>
            <a:off x="8632749" y="6333101"/>
            <a:ext cx="282651" cy="2877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04" name="Google Shape;1117;p151"/>
          <p:cNvSpPr txBox="1"/>
          <p:nvPr/>
        </p:nvSpPr>
        <p:spPr>
          <a:xfrm>
            <a:off x="789400" y="227975"/>
            <a:ext cx="8153102" cy="727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75" tIns="46075" rIns="46075" bIns="46075" anchor="ctr">
            <a:spAutoFit/>
          </a:bodyPr>
          <a:lstStyle>
            <a:lvl1pPr>
              <a:lnSpc>
                <a:spcPct val="95000"/>
              </a:lnSpc>
              <a:defRPr b="1" sz="44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Null pointer error</a:t>
            </a:r>
          </a:p>
        </p:txBody>
      </p:sp>
      <p:sp>
        <p:nvSpPr>
          <p:cNvPr id="1305" name="Google Shape;1118;p151"/>
          <p:cNvSpPr txBox="1"/>
          <p:nvPr/>
        </p:nvSpPr>
        <p:spPr>
          <a:xfrm>
            <a:off x="152400" y="1163050"/>
            <a:ext cx="8839200" cy="5072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marL="457200" indent="-457200">
              <a:spcBef>
                <a:spcPts val="800"/>
              </a:spcBef>
              <a:buClr>
                <a:srgbClr val="00FFFF"/>
              </a:buClr>
              <a:buSzPts val="3600"/>
              <a:buFont typeface="Arial"/>
              <a:buChar char="•"/>
              <a:defRPr sz="36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Uninitialized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t>s are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457200">
              <a:spcBef>
                <a:spcPts val="800"/>
              </a:spcBef>
              <a:buClr>
                <a:schemeClr val="accent3">
                  <a:lumOff val="44000"/>
                </a:schemeClr>
              </a:buClr>
              <a:buSzPts val="3600"/>
              <a:buFont typeface="Times New Roman"/>
              <a:buChar char="•"/>
              <a:defRPr sz="36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You get a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t> pointer error when you try to use an uninitialized String</a:t>
            </a:r>
          </a:p>
          <a:p>
            <a:pPr marL="228600">
              <a:spcBef>
                <a:spcPts val="800"/>
              </a:spcBef>
              <a:defRPr b="1" sz="3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String s1;</a:t>
            </a:r>
            <a:r>
              <a:rPr>
                <a:solidFill>
                  <a:schemeClr val="accent3">
                    <a:lumOff val="44000"/>
                  </a:schemeClr>
                </a:solidFill>
              </a:rPr>
              <a:t> //unitialized </a:t>
            </a:r>
            <a:endParaRPr>
              <a:solidFill>
                <a:schemeClr val="accent3">
                  <a:lumOff val="44000"/>
                </a:schemeClr>
              </a:solidFill>
            </a:endParaRPr>
          </a:p>
          <a:p>
            <a:pPr marL="228600">
              <a:spcBef>
                <a:spcPts val="800"/>
              </a:spcBef>
              <a:defRPr b="1" sz="30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String s2 = new String("Hello");</a:t>
            </a:r>
          </a:p>
          <a:p>
            <a:pPr marL="228600">
              <a:spcBef>
                <a:spcPts val="800"/>
              </a:spcBef>
              <a:defRPr b="1" sz="30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System.out.println(s1); //null</a:t>
            </a:r>
          </a:p>
          <a:p>
            <a:pPr marL="228600">
              <a:spcBef>
                <a:spcPts val="800"/>
              </a:spcBef>
              <a:defRPr b="1" sz="30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System.out.println(s1.equals(s2)); </a:t>
            </a:r>
          </a:p>
          <a:p>
            <a:pPr marL="228600">
              <a:spcBef>
                <a:spcPts val="800"/>
              </a:spcBef>
              <a:defRPr b="1" sz="3000">
                <a:solidFill>
                  <a:schemeClr val="accent3">
                    <a:lumOff val="44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             //error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FF"/>
      </a:folHlink>
    </a:clrScheme>
    <a:fontScheme name="1_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1_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FF"/>
      </a:folHlink>
    </a:clrScheme>
    <a:fontScheme name="1_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1_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